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76" r:id="rId5"/>
    <p:sldId id="279" r:id="rId6"/>
    <p:sldId id="259" r:id="rId7"/>
    <p:sldId id="284" r:id="rId8"/>
    <p:sldId id="285" r:id="rId9"/>
    <p:sldId id="286" r:id="rId10"/>
    <p:sldId id="288" r:id="rId11"/>
    <p:sldId id="295" r:id="rId12"/>
    <p:sldId id="294" r:id="rId13"/>
    <p:sldId id="296" r:id="rId14"/>
    <p:sldId id="297" r:id="rId15"/>
    <p:sldId id="298" r:id="rId16"/>
    <p:sldId id="299" r:id="rId17"/>
    <p:sldId id="303" r:id="rId18"/>
    <p:sldId id="348" r:id="rId19"/>
    <p:sldId id="349" r:id="rId20"/>
    <p:sldId id="289" r:id="rId21"/>
    <p:sldId id="290" r:id="rId22"/>
    <p:sldId id="291" r:id="rId23"/>
    <p:sldId id="292" r:id="rId24"/>
    <p:sldId id="352" r:id="rId25"/>
    <p:sldId id="307" r:id="rId26"/>
    <p:sldId id="323" r:id="rId27"/>
    <p:sldId id="324" r:id="rId28"/>
    <p:sldId id="308" r:id="rId29"/>
    <p:sldId id="325" r:id="rId30"/>
    <p:sldId id="309" r:id="rId31"/>
    <p:sldId id="326" r:id="rId32"/>
    <p:sldId id="327" r:id="rId33"/>
    <p:sldId id="329" r:id="rId34"/>
    <p:sldId id="330" r:id="rId35"/>
    <p:sldId id="331" r:id="rId36"/>
    <p:sldId id="332" r:id="rId37"/>
    <p:sldId id="328" r:id="rId38"/>
    <p:sldId id="333" r:id="rId39"/>
    <p:sldId id="334" r:id="rId40"/>
    <p:sldId id="337" r:id="rId41"/>
    <p:sldId id="338" r:id="rId42"/>
    <p:sldId id="339" r:id="rId43"/>
    <p:sldId id="340" r:id="rId44"/>
    <p:sldId id="310" r:id="rId45"/>
    <p:sldId id="350" r:id="rId46"/>
    <p:sldId id="341" r:id="rId47"/>
    <p:sldId id="342" r:id="rId48"/>
    <p:sldId id="343" r:id="rId49"/>
    <p:sldId id="344" r:id="rId50"/>
    <p:sldId id="345" r:id="rId51"/>
    <p:sldId id="351" r:id="rId52"/>
    <p:sldId id="280" r:id="rId53"/>
    <p:sldId id="346" r:id="rId54"/>
    <p:sldId id="282" r:id="rId55"/>
    <p:sldId id="283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8B0"/>
    <a:srgbClr val="B23131"/>
    <a:srgbClr val="614B97"/>
    <a:srgbClr val="CFAF48"/>
    <a:srgbClr val="B02F2F"/>
    <a:srgbClr val="D4E9EF"/>
    <a:srgbClr val="639729"/>
    <a:srgbClr val="74B230"/>
    <a:srgbClr val="2E96AE"/>
    <a:srgbClr val="AF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21F71F-ADC7-40B8-B176-AD75397F5C58}" v="599" dt="2022-04-15T15:02:23.163"/>
    <p1510:client id="{C78A134E-6DAE-40A7-82EC-0CC7791659B0}" v="1039" dt="2022-04-14T22:14:56.03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8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Clark" userId="b6d49d16-a840-4ffe-8e02-b792737d3bdb" providerId="ADAL" clId="{BC21F71F-ADC7-40B8-B176-AD75397F5C58}"/>
    <pc:docChg chg="undo custSel addSld delSld modSld sldOrd">
      <pc:chgData name="Aaron Clark" userId="b6d49d16-a840-4ffe-8e02-b792737d3bdb" providerId="ADAL" clId="{BC21F71F-ADC7-40B8-B176-AD75397F5C58}" dt="2022-04-15T15:03:00.623" v="1768" actId="478"/>
      <pc:docMkLst>
        <pc:docMk/>
      </pc:docMkLst>
      <pc:sldChg chg="del">
        <pc:chgData name="Aaron Clark" userId="b6d49d16-a840-4ffe-8e02-b792737d3bdb" providerId="ADAL" clId="{BC21F71F-ADC7-40B8-B176-AD75397F5C58}" dt="2022-04-15T14:21:24.622" v="1323" actId="47"/>
        <pc:sldMkLst>
          <pc:docMk/>
          <pc:sldMk cId="0" sldId="277"/>
        </pc:sldMkLst>
      </pc:sldChg>
      <pc:sldChg chg="del">
        <pc:chgData name="Aaron Clark" userId="b6d49d16-a840-4ffe-8e02-b792737d3bdb" providerId="ADAL" clId="{BC21F71F-ADC7-40B8-B176-AD75397F5C58}" dt="2022-04-15T11:37:26.484" v="18" actId="47"/>
        <pc:sldMkLst>
          <pc:docMk/>
          <pc:sldMk cId="389707274" sldId="278"/>
        </pc:sldMkLst>
      </pc:sldChg>
      <pc:sldChg chg="delSp modSp mod delAnim">
        <pc:chgData name="Aaron Clark" userId="b6d49d16-a840-4ffe-8e02-b792737d3bdb" providerId="ADAL" clId="{BC21F71F-ADC7-40B8-B176-AD75397F5C58}" dt="2022-04-15T11:41:18.854" v="41" actId="1076"/>
        <pc:sldMkLst>
          <pc:docMk/>
          <pc:sldMk cId="778668229" sldId="288"/>
        </pc:sldMkLst>
        <pc:spChg chg="del">
          <ac:chgData name="Aaron Clark" userId="b6d49d16-a840-4ffe-8e02-b792737d3bdb" providerId="ADAL" clId="{BC21F71F-ADC7-40B8-B176-AD75397F5C58}" dt="2022-04-15T11:35:44.785" v="0" actId="478"/>
          <ac:spMkLst>
            <pc:docMk/>
            <pc:sldMk cId="778668229" sldId="288"/>
            <ac:spMk id="4" creationId="{00D18C00-CA48-4DA1-B3D1-1B217D5564A9}"/>
          </ac:spMkLst>
        </pc:spChg>
        <pc:spChg chg="del">
          <ac:chgData name="Aaron Clark" userId="b6d49d16-a840-4ffe-8e02-b792737d3bdb" providerId="ADAL" clId="{BC21F71F-ADC7-40B8-B176-AD75397F5C58}" dt="2022-04-15T11:35:47.557" v="1" actId="478"/>
          <ac:spMkLst>
            <pc:docMk/>
            <pc:sldMk cId="778668229" sldId="288"/>
            <ac:spMk id="7" creationId="{816EE3A2-51E5-46E7-830B-762CA2E0218B}"/>
          </ac:spMkLst>
        </pc:spChg>
        <pc:spChg chg="del">
          <ac:chgData name="Aaron Clark" userId="b6d49d16-a840-4ffe-8e02-b792737d3bdb" providerId="ADAL" clId="{BC21F71F-ADC7-40B8-B176-AD75397F5C58}" dt="2022-04-15T11:35:49.237" v="3" actId="478"/>
          <ac:spMkLst>
            <pc:docMk/>
            <pc:sldMk cId="778668229" sldId="288"/>
            <ac:spMk id="20" creationId="{60015F01-9720-435C-BB7B-D22C212E3D5A}"/>
          </ac:spMkLst>
        </pc:spChg>
        <pc:spChg chg="del">
          <ac:chgData name="Aaron Clark" userId="b6d49d16-a840-4ffe-8e02-b792737d3bdb" providerId="ADAL" clId="{BC21F71F-ADC7-40B8-B176-AD75397F5C58}" dt="2022-04-15T11:35:48.422" v="2" actId="478"/>
          <ac:spMkLst>
            <pc:docMk/>
            <pc:sldMk cId="778668229" sldId="288"/>
            <ac:spMk id="21" creationId="{3FC577AB-BC7B-4328-A366-AD7340E5AFD3}"/>
          </ac:spMkLst>
        </pc:spChg>
        <pc:spChg chg="mod">
          <ac:chgData name="Aaron Clark" userId="b6d49d16-a840-4ffe-8e02-b792737d3bdb" providerId="ADAL" clId="{BC21F71F-ADC7-40B8-B176-AD75397F5C58}" dt="2022-04-15T11:36:18.180" v="13" actId="1076"/>
          <ac:spMkLst>
            <pc:docMk/>
            <pc:sldMk cId="778668229" sldId="288"/>
            <ac:spMk id="201" creationId="{00000000-0000-0000-0000-000000000000}"/>
          </ac:spMkLst>
        </pc:spChg>
        <pc:spChg chg="mod">
          <ac:chgData name="Aaron Clark" userId="b6d49d16-a840-4ffe-8e02-b792737d3bdb" providerId="ADAL" clId="{BC21F71F-ADC7-40B8-B176-AD75397F5C58}" dt="2022-04-15T11:41:17.048" v="40" actId="1076"/>
          <ac:spMkLst>
            <pc:docMk/>
            <pc:sldMk cId="778668229" sldId="288"/>
            <ac:spMk id="206" creationId="{00000000-0000-0000-0000-000000000000}"/>
          </ac:spMkLst>
        </pc:spChg>
        <pc:spChg chg="mod">
          <ac:chgData name="Aaron Clark" userId="b6d49d16-a840-4ffe-8e02-b792737d3bdb" providerId="ADAL" clId="{BC21F71F-ADC7-40B8-B176-AD75397F5C58}" dt="2022-04-15T11:41:18.854" v="41" actId="1076"/>
          <ac:spMkLst>
            <pc:docMk/>
            <pc:sldMk cId="778668229" sldId="288"/>
            <ac:spMk id="212" creationId="{00000000-0000-0000-0000-000000000000}"/>
          </ac:spMkLst>
        </pc:spChg>
      </pc:sldChg>
      <pc:sldChg chg="del">
        <pc:chgData name="Aaron Clark" userId="b6d49d16-a840-4ffe-8e02-b792737d3bdb" providerId="ADAL" clId="{BC21F71F-ADC7-40B8-B176-AD75397F5C58}" dt="2022-04-15T14:50:54.740" v="1664" actId="2696"/>
        <pc:sldMkLst>
          <pc:docMk/>
          <pc:sldMk cId="2323978748" sldId="289"/>
        </pc:sldMkLst>
      </pc:sldChg>
      <pc:sldChg chg="add">
        <pc:chgData name="Aaron Clark" userId="b6d49d16-a840-4ffe-8e02-b792737d3bdb" providerId="ADAL" clId="{BC21F71F-ADC7-40B8-B176-AD75397F5C58}" dt="2022-04-15T14:51:05.341" v="1665"/>
        <pc:sldMkLst>
          <pc:docMk/>
          <pc:sldMk cId="4176931955" sldId="289"/>
        </pc:sldMkLst>
      </pc:sldChg>
      <pc:sldChg chg="del">
        <pc:chgData name="Aaron Clark" userId="b6d49d16-a840-4ffe-8e02-b792737d3bdb" providerId="ADAL" clId="{BC21F71F-ADC7-40B8-B176-AD75397F5C58}" dt="2022-04-15T14:50:54.740" v="1664" actId="2696"/>
        <pc:sldMkLst>
          <pc:docMk/>
          <pc:sldMk cId="617225787" sldId="290"/>
        </pc:sldMkLst>
      </pc:sldChg>
      <pc:sldChg chg="add">
        <pc:chgData name="Aaron Clark" userId="b6d49d16-a840-4ffe-8e02-b792737d3bdb" providerId="ADAL" clId="{BC21F71F-ADC7-40B8-B176-AD75397F5C58}" dt="2022-04-15T14:51:05.341" v="1665"/>
        <pc:sldMkLst>
          <pc:docMk/>
          <pc:sldMk cId="3821540530" sldId="290"/>
        </pc:sldMkLst>
      </pc:sldChg>
      <pc:sldChg chg="add">
        <pc:chgData name="Aaron Clark" userId="b6d49d16-a840-4ffe-8e02-b792737d3bdb" providerId="ADAL" clId="{BC21F71F-ADC7-40B8-B176-AD75397F5C58}" dt="2022-04-15T14:51:05.341" v="1665"/>
        <pc:sldMkLst>
          <pc:docMk/>
          <pc:sldMk cId="1707398328" sldId="291"/>
        </pc:sldMkLst>
      </pc:sldChg>
      <pc:sldChg chg="del">
        <pc:chgData name="Aaron Clark" userId="b6d49d16-a840-4ffe-8e02-b792737d3bdb" providerId="ADAL" clId="{BC21F71F-ADC7-40B8-B176-AD75397F5C58}" dt="2022-04-15T14:50:54.740" v="1664" actId="2696"/>
        <pc:sldMkLst>
          <pc:docMk/>
          <pc:sldMk cId="4192633244" sldId="291"/>
        </pc:sldMkLst>
      </pc:sldChg>
      <pc:sldChg chg="add">
        <pc:chgData name="Aaron Clark" userId="b6d49d16-a840-4ffe-8e02-b792737d3bdb" providerId="ADAL" clId="{BC21F71F-ADC7-40B8-B176-AD75397F5C58}" dt="2022-04-15T14:51:05.341" v="1665"/>
        <pc:sldMkLst>
          <pc:docMk/>
          <pc:sldMk cId="2135862382" sldId="292"/>
        </pc:sldMkLst>
      </pc:sldChg>
      <pc:sldChg chg="del">
        <pc:chgData name="Aaron Clark" userId="b6d49d16-a840-4ffe-8e02-b792737d3bdb" providerId="ADAL" clId="{BC21F71F-ADC7-40B8-B176-AD75397F5C58}" dt="2022-04-15T14:50:54.740" v="1664" actId="2696"/>
        <pc:sldMkLst>
          <pc:docMk/>
          <pc:sldMk cId="4180000190" sldId="292"/>
        </pc:sldMkLst>
      </pc:sldChg>
      <pc:sldChg chg="del">
        <pc:chgData name="Aaron Clark" userId="b6d49d16-a840-4ffe-8e02-b792737d3bdb" providerId="ADAL" clId="{BC21F71F-ADC7-40B8-B176-AD75397F5C58}" dt="2022-04-15T11:37:17.399" v="17" actId="47"/>
        <pc:sldMkLst>
          <pc:docMk/>
          <pc:sldMk cId="2563458741" sldId="300"/>
        </pc:sldMkLst>
      </pc:sldChg>
      <pc:sldChg chg="del">
        <pc:chgData name="Aaron Clark" userId="b6d49d16-a840-4ffe-8e02-b792737d3bdb" providerId="ADAL" clId="{BC21F71F-ADC7-40B8-B176-AD75397F5C58}" dt="2022-04-15T11:37:13.567" v="16" actId="47"/>
        <pc:sldMkLst>
          <pc:docMk/>
          <pc:sldMk cId="1702384479" sldId="301"/>
        </pc:sldMkLst>
      </pc:sldChg>
      <pc:sldChg chg="del">
        <pc:chgData name="Aaron Clark" userId="b6d49d16-a840-4ffe-8e02-b792737d3bdb" providerId="ADAL" clId="{BC21F71F-ADC7-40B8-B176-AD75397F5C58}" dt="2022-04-15T11:37:11.435" v="15" actId="47"/>
        <pc:sldMkLst>
          <pc:docMk/>
          <pc:sldMk cId="2674745639" sldId="302"/>
        </pc:sldMkLst>
      </pc:sldChg>
      <pc:sldChg chg="del ord">
        <pc:chgData name="Aaron Clark" userId="b6d49d16-a840-4ffe-8e02-b792737d3bdb" providerId="ADAL" clId="{BC21F71F-ADC7-40B8-B176-AD75397F5C58}" dt="2022-04-15T11:38:52.767" v="25" actId="47"/>
        <pc:sldMkLst>
          <pc:docMk/>
          <pc:sldMk cId="181316046" sldId="306"/>
        </pc:sldMkLst>
      </pc:sldChg>
      <pc:sldChg chg="modAnim">
        <pc:chgData name="Aaron Clark" userId="b6d49d16-a840-4ffe-8e02-b792737d3bdb" providerId="ADAL" clId="{BC21F71F-ADC7-40B8-B176-AD75397F5C58}" dt="2022-04-15T12:12:35.370" v="298"/>
        <pc:sldMkLst>
          <pc:docMk/>
          <pc:sldMk cId="970414961" sldId="308"/>
        </pc:sldMkLst>
      </pc:sldChg>
      <pc:sldChg chg="modAnim">
        <pc:chgData name="Aaron Clark" userId="b6d49d16-a840-4ffe-8e02-b792737d3bdb" providerId="ADAL" clId="{BC21F71F-ADC7-40B8-B176-AD75397F5C58}" dt="2022-04-15T14:58:43.831" v="1687"/>
        <pc:sldMkLst>
          <pc:docMk/>
          <pc:sldMk cId="2600791156" sldId="309"/>
        </pc:sldMkLst>
      </pc:sldChg>
      <pc:sldChg chg="addSp delSp modSp mod modAnim">
        <pc:chgData name="Aaron Clark" userId="b6d49d16-a840-4ffe-8e02-b792737d3bdb" providerId="ADAL" clId="{BC21F71F-ADC7-40B8-B176-AD75397F5C58}" dt="2022-04-15T14:20:59.218" v="1322"/>
        <pc:sldMkLst>
          <pc:docMk/>
          <pc:sldMk cId="1574472423" sldId="310"/>
        </pc:sldMkLst>
        <pc:spChg chg="add del mod">
          <ac:chgData name="Aaron Clark" userId="b6d49d16-a840-4ffe-8e02-b792737d3bdb" providerId="ADAL" clId="{BC21F71F-ADC7-40B8-B176-AD75397F5C58}" dt="2022-04-15T14:11:15.646" v="1284" actId="478"/>
          <ac:spMkLst>
            <pc:docMk/>
            <pc:sldMk cId="1574472423" sldId="310"/>
            <ac:spMk id="2" creationId="{13D9D3FD-F39A-44D3-BA91-2205AFDE42B1}"/>
          </ac:spMkLst>
        </pc:spChg>
        <pc:spChg chg="del">
          <ac:chgData name="Aaron Clark" userId="b6d49d16-a840-4ffe-8e02-b792737d3bdb" providerId="ADAL" clId="{BC21F71F-ADC7-40B8-B176-AD75397F5C58}" dt="2022-04-15T14:17:50.979" v="1299" actId="478"/>
          <ac:spMkLst>
            <pc:docMk/>
            <pc:sldMk cId="1574472423" sldId="310"/>
            <ac:spMk id="14" creationId="{F05AEF86-0814-413E-9139-713D44AB7CB8}"/>
          </ac:spMkLst>
        </pc:spChg>
        <pc:spChg chg="mod">
          <ac:chgData name="Aaron Clark" userId="b6d49d16-a840-4ffe-8e02-b792737d3bdb" providerId="ADAL" clId="{BC21F71F-ADC7-40B8-B176-AD75397F5C58}" dt="2022-04-15T14:11:12.670" v="1282" actId="1076"/>
          <ac:spMkLst>
            <pc:docMk/>
            <pc:sldMk cId="1574472423" sldId="310"/>
            <ac:spMk id="219" creationId="{00000000-0000-0000-0000-000000000000}"/>
          </ac:spMkLst>
        </pc:spChg>
        <pc:picChg chg="add mod ord">
          <ac:chgData name="Aaron Clark" userId="b6d49d16-a840-4ffe-8e02-b792737d3bdb" providerId="ADAL" clId="{BC21F71F-ADC7-40B8-B176-AD75397F5C58}" dt="2022-04-15T14:20:00.302" v="1313" actId="166"/>
          <ac:picMkLst>
            <pc:docMk/>
            <pc:sldMk cId="1574472423" sldId="310"/>
            <ac:picMk id="4" creationId="{A3E65DCA-1FCF-4B07-BE44-CF581D3A50E5}"/>
          </ac:picMkLst>
        </pc:picChg>
        <pc:picChg chg="add mod">
          <ac:chgData name="Aaron Clark" userId="b6d49d16-a840-4ffe-8e02-b792737d3bdb" providerId="ADAL" clId="{BC21F71F-ADC7-40B8-B176-AD75397F5C58}" dt="2022-04-15T14:14:42.664" v="1298" actId="14100"/>
          <ac:picMkLst>
            <pc:docMk/>
            <pc:sldMk cId="1574472423" sldId="310"/>
            <ac:picMk id="6" creationId="{18B30B17-D00D-45EC-B92D-67B399B564C6}"/>
          </ac:picMkLst>
        </pc:picChg>
        <pc:picChg chg="add mod">
          <ac:chgData name="Aaron Clark" userId="b6d49d16-a840-4ffe-8e02-b792737d3bdb" providerId="ADAL" clId="{BC21F71F-ADC7-40B8-B176-AD75397F5C58}" dt="2022-04-15T14:19:53.712" v="1312" actId="208"/>
          <ac:picMkLst>
            <pc:docMk/>
            <pc:sldMk cId="1574472423" sldId="310"/>
            <ac:picMk id="8" creationId="{5600B1DC-B3CB-40C3-B2DC-73FD366BAFDC}"/>
          </ac:picMkLst>
        </pc:picChg>
      </pc:sldChg>
      <pc:sldChg chg="delSp modSp del mod">
        <pc:chgData name="Aaron Clark" userId="b6d49d16-a840-4ffe-8e02-b792737d3bdb" providerId="ADAL" clId="{BC21F71F-ADC7-40B8-B176-AD75397F5C58}" dt="2022-04-15T14:09:06.877" v="1276" actId="47"/>
        <pc:sldMkLst>
          <pc:docMk/>
          <pc:sldMk cId="2603216166" sldId="311"/>
        </pc:sldMkLst>
        <pc:spChg chg="del">
          <ac:chgData name="Aaron Clark" userId="b6d49d16-a840-4ffe-8e02-b792737d3bdb" providerId="ADAL" clId="{BC21F71F-ADC7-40B8-B176-AD75397F5C58}" dt="2022-04-15T14:08:40.957" v="1270" actId="478"/>
          <ac:spMkLst>
            <pc:docMk/>
            <pc:sldMk cId="2603216166" sldId="311"/>
            <ac:spMk id="4" creationId="{00D18C00-CA48-4DA1-B3D1-1B217D5564A9}"/>
          </ac:spMkLst>
        </pc:spChg>
        <pc:spChg chg="del mod">
          <ac:chgData name="Aaron Clark" userId="b6d49d16-a840-4ffe-8e02-b792737d3bdb" providerId="ADAL" clId="{BC21F71F-ADC7-40B8-B176-AD75397F5C58}" dt="2022-04-15T14:08:43.628" v="1272" actId="478"/>
          <ac:spMkLst>
            <pc:docMk/>
            <pc:sldMk cId="2603216166" sldId="311"/>
            <ac:spMk id="7" creationId="{816EE3A2-51E5-46E7-830B-762CA2E0218B}"/>
          </ac:spMkLst>
        </pc:spChg>
        <pc:spChg chg="del">
          <ac:chgData name="Aaron Clark" userId="b6d49d16-a840-4ffe-8e02-b792737d3bdb" providerId="ADAL" clId="{BC21F71F-ADC7-40B8-B176-AD75397F5C58}" dt="2022-04-15T14:08:45.776" v="1274" actId="478"/>
          <ac:spMkLst>
            <pc:docMk/>
            <pc:sldMk cId="2603216166" sldId="311"/>
            <ac:spMk id="20" creationId="{60015F01-9720-435C-BB7B-D22C212E3D5A}"/>
          </ac:spMkLst>
        </pc:spChg>
        <pc:spChg chg="del">
          <ac:chgData name="Aaron Clark" userId="b6d49d16-a840-4ffe-8e02-b792737d3bdb" providerId="ADAL" clId="{BC21F71F-ADC7-40B8-B176-AD75397F5C58}" dt="2022-04-15T14:08:44.828" v="1273" actId="478"/>
          <ac:spMkLst>
            <pc:docMk/>
            <pc:sldMk cId="2603216166" sldId="311"/>
            <ac:spMk id="21" creationId="{3FC577AB-BC7B-4328-A366-AD7340E5AFD3}"/>
          </ac:spMkLst>
        </pc:spChg>
      </pc:sldChg>
      <pc:sldChg chg="addSp delSp modSp mod addAnim delAnim modAnim">
        <pc:chgData name="Aaron Clark" userId="b6d49d16-a840-4ffe-8e02-b792737d3bdb" providerId="ADAL" clId="{BC21F71F-ADC7-40B8-B176-AD75397F5C58}" dt="2022-04-15T12:09:56.623" v="286"/>
        <pc:sldMkLst>
          <pc:docMk/>
          <pc:sldMk cId="3273433155" sldId="323"/>
        </pc:sldMkLst>
        <pc:spChg chg="add del">
          <ac:chgData name="Aaron Clark" userId="b6d49d16-a840-4ffe-8e02-b792737d3bdb" providerId="ADAL" clId="{BC21F71F-ADC7-40B8-B176-AD75397F5C58}" dt="2022-04-15T12:09:48.633" v="283" actId="478"/>
          <ac:spMkLst>
            <pc:docMk/>
            <pc:sldMk cId="3273433155" sldId="323"/>
            <ac:spMk id="11" creationId="{839A8C1A-568B-4469-BC29-21FAF6EE64B3}"/>
          </ac:spMkLst>
        </pc:spChg>
        <pc:spChg chg="add del mod">
          <ac:chgData name="Aaron Clark" userId="b6d49d16-a840-4ffe-8e02-b792737d3bdb" providerId="ADAL" clId="{BC21F71F-ADC7-40B8-B176-AD75397F5C58}" dt="2022-04-15T12:09:39.170" v="281"/>
          <ac:spMkLst>
            <pc:docMk/>
            <pc:sldMk cId="3273433155" sldId="323"/>
            <ac:spMk id="12" creationId="{239E5947-DD1A-46D7-85E0-CA47E0B570D5}"/>
          </ac:spMkLst>
        </pc:spChg>
        <pc:spChg chg="add mod">
          <ac:chgData name="Aaron Clark" userId="b6d49d16-a840-4ffe-8e02-b792737d3bdb" providerId="ADAL" clId="{BC21F71F-ADC7-40B8-B176-AD75397F5C58}" dt="2022-04-15T12:09:49.163" v="284"/>
          <ac:spMkLst>
            <pc:docMk/>
            <pc:sldMk cId="3273433155" sldId="323"/>
            <ac:spMk id="13" creationId="{3A74E5E5-E367-4950-A616-B3AD7E2CB0CC}"/>
          </ac:spMkLst>
        </pc:spChg>
      </pc:sldChg>
      <pc:sldChg chg="modAnim">
        <pc:chgData name="Aaron Clark" userId="b6d49d16-a840-4ffe-8e02-b792737d3bdb" providerId="ADAL" clId="{BC21F71F-ADC7-40B8-B176-AD75397F5C58}" dt="2022-04-15T12:11:12.525" v="287"/>
        <pc:sldMkLst>
          <pc:docMk/>
          <pc:sldMk cId="142055401" sldId="324"/>
        </pc:sldMkLst>
      </pc:sldChg>
      <pc:sldChg chg="delSp mod delAnim modAnim">
        <pc:chgData name="Aaron Clark" userId="b6d49d16-a840-4ffe-8e02-b792737d3bdb" providerId="ADAL" clId="{BC21F71F-ADC7-40B8-B176-AD75397F5C58}" dt="2022-04-15T14:57:39.330" v="1686"/>
        <pc:sldMkLst>
          <pc:docMk/>
          <pc:sldMk cId="708171950" sldId="325"/>
        </pc:sldMkLst>
        <pc:picChg chg="del">
          <ac:chgData name="Aaron Clark" userId="b6d49d16-a840-4ffe-8e02-b792737d3bdb" providerId="ADAL" clId="{BC21F71F-ADC7-40B8-B176-AD75397F5C58}" dt="2022-04-15T12:14:43.102" v="301" actId="478"/>
          <ac:picMkLst>
            <pc:docMk/>
            <pc:sldMk cId="708171950" sldId="325"/>
            <ac:picMk id="17" creationId="{1FD6A42A-996A-48B7-AA91-31AE5CD6D146}"/>
          </ac:picMkLst>
        </pc:picChg>
      </pc:sldChg>
      <pc:sldChg chg="addSp delSp modSp mod modAnim">
        <pc:chgData name="Aaron Clark" userId="b6d49d16-a840-4ffe-8e02-b792737d3bdb" providerId="ADAL" clId="{BC21F71F-ADC7-40B8-B176-AD75397F5C58}" dt="2022-04-15T15:02:23.163" v="1767"/>
        <pc:sldMkLst>
          <pc:docMk/>
          <pc:sldMk cId="1406665943" sldId="326"/>
        </pc:sldMkLst>
        <pc:spChg chg="mod">
          <ac:chgData name="Aaron Clark" userId="b6d49d16-a840-4ffe-8e02-b792737d3bdb" providerId="ADAL" clId="{BC21F71F-ADC7-40B8-B176-AD75397F5C58}" dt="2022-04-15T12:19:23.445" v="347" actId="1076"/>
          <ac:spMkLst>
            <pc:docMk/>
            <pc:sldMk cId="1406665943" sldId="326"/>
            <ac:spMk id="8" creationId="{AC0F9B77-4741-4052-9355-9A595DD687C9}"/>
          </ac:spMkLst>
        </pc:spChg>
        <pc:spChg chg="mod">
          <ac:chgData name="Aaron Clark" userId="b6d49d16-a840-4ffe-8e02-b792737d3bdb" providerId="ADAL" clId="{BC21F71F-ADC7-40B8-B176-AD75397F5C58}" dt="2022-04-15T15:01:48.159" v="1761" actId="20577"/>
          <ac:spMkLst>
            <pc:docMk/>
            <pc:sldMk cId="1406665943" sldId="326"/>
            <ac:spMk id="11" creationId="{A1536AE8-13A9-4558-A140-00563106A15D}"/>
          </ac:spMkLst>
        </pc:spChg>
        <pc:spChg chg="add mod">
          <ac:chgData name="Aaron Clark" userId="b6d49d16-a840-4ffe-8e02-b792737d3bdb" providerId="ADAL" clId="{BC21F71F-ADC7-40B8-B176-AD75397F5C58}" dt="2022-04-15T15:01:57.606" v="1763" actId="14100"/>
          <ac:spMkLst>
            <pc:docMk/>
            <pc:sldMk cId="1406665943" sldId="326"/>
            <ac:spMk id="12" creationId="{71F290ED-4485-4D18-AC63-69AB4D998B9F}"/>
          </ac:spMkLst>
        </pc:spChg>
        <pc:picChg chg="add mod">
          <ac:chgData name="Aaron Clark" userId="b6d49d16-a840-4ffe-8e02-b792737d3bdb" providerId="ADAL" clId="{BC21F71F-ADC7-40B8-B176-AD75397F5C58}" dt="2022-04-15T12:22:17.870" v="357" actId="1076"/>
          <ac:picMkLst>
            <pc:docMk/>
            <pc:sldMk cId="1406665943" sldId="326"/>
            <ac:picMk id="3" creationId="{BB90D36B-03FA-4FD1-B07A-33DB34CA15DB}"/>
          </ac:picMkLst>
        </pc:picChg>
        <pc:picChg chg="del">
          <ac:chgData name="Aaron Clark" userId="b6d49d16-a840-4ffe-8e02-b792737d3bdb" providerId="ADAL" clId="{BC21F71F-ADC7-40B8-B176-AD75397F5C58}" dt="2022-04-15T12:21:51.637" v="349" actId="478"/>
          <ac:picMkLst>
            <pc:docMk/>
            <pc:sldMk cId="1406665943" sldId="326"/>
            <ac:picMk id="5" creationId="{DE3F42DD-046F-43B2-A665-1D1D3C789680}"/>
          </ac:picMkLst>
        </pc:picChg>
      </pc:sldChg>
      <pc:sldChg chg="addSp delSp modSp mod">
        <pc:chgData name="Aaron Clark" userId="b6d49d16-a840-4ffe-8e02-b792737d3bdb" providerId="ADAL" clId="{BC21F71F-ADC7-40B8-B176-AD75397F5C58}" dt="2022-04-15T15:03:00.623" v="1768" actId="478"/>
        <pc:sldMkLst>
          <pc:docMk/>
          <pc:sldMk cId="2011663513" sldId="327"/>
        </pc:sldMkLst>
        <pc:spChg chg="add mod">
          <ac:chgData name="Aaron Clark" userId="b6d49d16-a840-4ffe-8e02-b792737d3bdb" providerId="ADAL" clId="{BC21F71F-ADC7-40B8-B176-AD75397F5C58}" dt="2022-04-15T13:39:06.831" v="846" actId="403"/>
          <ac:spMkLst>
            <pc:docMk/>
            <pc:sldMk cId="2011663513" sldId="327"/>
            <ac:spMk id="2" creationId="{00424776-C6C2-43E2-9528-810173F35BA0}"/>
          </ac:spMkLst>
        </pc:spChg>
        <pc:picChg chg="del mod">
          <ac:chgData name="Aaron Clark" userId="b6d49d16-a840-4ffe-8e02-b792737d3bdb" providerId="ADAL" clId="{BC21F71F-ADC7-40B8-B176-AD75397F5C58}" dt="2022-04-15T15:03:00.623" v="1768" actId="478"/>
          <ac:picMkLst>
            <pc:docMk/>
            <pc:sldMk cId="2011663513" sldId="327"/>
            <ac:picMk id="12" creationId="{B604F014-2B0E-48B8-B092-726247D4F278}"/>
          </ac:picMkLst>
        </pc:picChg>
      </pc:sldChg>
      <pc:sldChg chg="addSp modSp mod">
        <pc:chgData name="Aaron Clark" userId="b6d49d16-a840-4ffe-8e02-b792737d3bdb" providerId="ADAL" clId="{BC21F71F-ADC7-40B8-B176-AD75397F5C58}" dt="2022-04-15T13:41:14.785" v="906" actId="20577"/>
        <pc:sldMkLst>
          <pc:docMk/>
          <pc:sldMk cId="2502379266" sldId="329"/>
        </pc:sldMkLst>
        <pc:spChg chg="add mod">
          <ac:chgData name="Aaron Clark" userId="b6d49d16-a840-4ffe-8e02-b792737d3bdb" providerId="ADAL" clId="{BC21F71F-ADC7-40B8-B176-AD75397F5C58}" dt="2022-04-15T13:41:14.785" v="906" actId="20577"/>
          <ac:spMkLst>
            <pc:docMk/>
            <pc:sldMk cId="2502379266" sldId="329"/>
            <ac:spMk id="7" creationId="{CEA637DB-9672-4E03-B46B-08FCB50509B9}"/>
          </ac:spMkLst>
        </pc:spChg>
      </pc:sldChg>
      <pc:sldChg chg="addSp delSp modSp mod modAnim">
        <pc:chgData name="Aaron Clark" userId="b6d49d16-a840-4ffe-8e02-b792737d3bdb" providerId="ADAL" clId="{BC21F71F-ADC7-40B8-B176-AD75397F5C58}" dt="2022-04-15T13:59:06.140" v="1075" actId="20577"/>
        <pc:sldMkLst>
          <pc:docMk/>
          <pc:sldMk cId="2180398490" sldId="330"/>
        </pc:sldMkLst>
        <pc:spChg chg="mod">
          <ac:chgData name="Aaron Clark" userId="b6d49d16-a840-4ffe-8e02-b792737d3bdb" providerId="ADAL" clId="{BC21F71F-ADC7-40B8-B176-AD75397F5C58}" dt="2022-04-15T13:57:23.483" v="993" actId="1076"/>
          <ac:spMkLst>
            <pc:docMk/>
            <pc:sldMk cId="2180398490" sldId="330"/>
            <ac:spMk id="7" creationId="{837E66CA-6539-4D8A-B62E-844D4287D430}"/>
          </ac:spMkLst>
        </pc:spChg>
        <pc:spChg chg="add del mod">
          <ac:chgData name="Aaron Clark" userId="b6d49d16-a840-4ffe-8e02-b792737d3bdb" providerId="ADAL" clId="{BC21F71F-ADC7-40B8-B176-AD75397F5C58}" dt="2022-04-15T13:40:27.193" v="849" actId="21"/>
          <ac:spMkLst>
            <pc:docMk/>
            <pc:sldMk cId="2180398490" sldId="330"/>
            <ac:spMk id="9" creationId="{CEDDD71F-5EF6-41B4-90BC-CD5EA38AF939}"/>
          </ac:spMkLst>
        </pc:spChg>
        <pc:spChg chg="add mod">
          <ac:chgData name="Aaron Clark" userId="b6d49d16-a840-4ffe-8e02-b792737d3bdb" providerId="ADAL" clId="{BC21F71F-ADC7-40B8-B176-AD75397F5C58}" dt="2022-04-15T13:44:19.781" v="950" actId="207"/>
          <ac:spMkLst>
            <pc:docMk/>
            <pc:sldMk cId="2180398490" sldId="330"/>
            <ac:spMk id="10" creationId="{45788F1E-C05D-42EC-9BEE-287A7D66E12B}"/>
          </ac:spMkLst>
        </pc:spChg>
        <pc:spChg chg="add mod">
          <ac:chgData name="Aaron Clark" userId="b6d49d16-a840-4ffe-8e02-b792737d3bdb" providerId="ADAL" clId="{BC21F71F-ADC7-40B8-B176-AD75397F5C58}" dt="2022-04-15T13:59:06.140" v="1075" actId="20577"/>
          <ac:spMkLst>
            <pc:docMk/>
            <pc:sldMk cId="2180398490" sldId="330"/>
            <ac:spMk id="11" creationId="{1BE600D4-DC85-4DB4-89FA-85026EE977AE}"/>
          </ac:spMkLst>
        </pc:spChg>
        <pc:picChg chg="mod">
          <ac:chgData name="Aaron Clark" userId="b6d49d16-a840-4ffe-8e02-b792737d3bdb" providerId="ADAL" clId="{BC21F71F-ADC7-40B8-B176-AD75397F5C58}" dt="2022-04-15T13:57:18.122" v="992" actId="1076"/>
          <ac:picMkLst>
            <pc:docMk/>
            <pc:sldMk cId="2180398490" sldId="330"/>
            <ac:picMk id="6" creationId="{FC14845E-B0EB-4C35-BB07-6DA27EBDC693}"/>
          </ac:picMkLst>
        </pc:picChg>
      </pc:sldChg>
      <pc:sldChg chg="addSp modSp mod modAnim">
        <pc:chgData name="Aaron Clark" userId="b6d49d16-a840-4ffe-8e02-b792737d3bdb" providerId="ADAL" clId="{BC21F71F-ADC7-40B8-B176-AD75397F5C58}" dt="2022-04-15T14:01:25.747" v="1111" actId="20577"/>
        <pc:sldMkLst>
          <pc:docMk/>
          <pc:sldMk cId="2379676310" sldId="331"/>
        </pc:sldMkLst>
        <pc:spChg chg="add mod">
          <ac:chgData name="Aaron Clark" userId="b6d49d16-a840-4ffe-8e02-b792737d3bdb" providerId="ADAL" clId="{BC21F71F-ADC7-40B8-B176-AD75397F5C58}" dt="2022-04-15T14:01:25.747" v="1111" actId="20577"/>
          <ac:spMkLst>
            <pc:docMk/>
            <pc:sldMk cId="2379676310" sldId="331"/>
            <ac:spMk id="7" creationId="{A9C74E7E-1703-4B7F-827D-5B096B92150B}"/>
          </ac:spMkLst>
        </pc:spChg>
      </pc:sldChg>
      <pc:sldChg chg="addSp modSp mod modAnim">
        <pc:chgData name="Aaron Clark" userId="b6d49d16-a840-4ffe-8e02-b792737d3bdb" providerId="ADAL" clId="{BC21F71F-ADC7-40B8-B176-AD75397F5C58}" dt="2022-04-15T14:03:25.571" v="1260" actId="1076"/>
        <pc:sldMkLst>
          <pc:docMk/>
          <pc:sldMk cId="3133369576" sldId="332"/>
        </pc:sldMkLst>
        <pc:spChg chg="add mod">
          <ac:chgData name="Aaron Clark" userId="b6d49d16-a840-4ffe-8e02-b792737d3bdb" providerId="ADAL" clId="{BC21F71F-ADC7-40B8-B176-AD75397F5C58}" dt="2022-04-15T14:03:25.571" v="1260" actId="1076"/>
          <ac:spMkLst>
            <pc:docMk/>
            <pc:sldMk cId="3133369576" sldId="332"/>
            <ac:spMk id="6" creationId="{D36ECCDE-BE02-43A3-9C34-CD6E21102FCD}"/>
          </ac:spMkLst>
        </pc:spChg>
      </pc:sldChg>
      <pc:sldChg chg="addSp delSp modSp mod delAnim">
        <pc:chgData name="Aaron Clark" userId="b6d49d16-a840-4ffe-8e02-b792737d3bdb" providerId="ADAL" clId="{BC21F71F-ADC7-40B8-B176-AD75397F5C58}" dt="2022-04-15T14:04:59.549" v="1265" actId="478"/>
        <pc:sldMkLst>
          <pc:docMk/>
          <pc:sldMk cId="3189966275" sldId="334"/>
        </pc:sldMkLst>
        <pc:spChg chg="add mod">
          <ac:chgData name="Aaron Clark" userId="b6d49d16-a840-4ffe-8e02-b792737d3bdb" providerId="ADAL" clId="{BC21F71F-ADC7-40B8-B176-AD75397F5C58}" dt="2022-04-15T14:04:33.316" v="1264" actId="207"/>
          <ac:spMkLst>
            <pc:docMk/>
            <pc:sldMk cId="3189966275" sldId="334"/>
            <ac:spMk id="2" creationId="{B8D6E6CE-3451-4215-B838-4CBA08EA619C}"/>
          </ac:spMkLst>
        </pc:spChg>
        <pc:spChg chg="del">
          <ac:chgData name="Aaron Clark" userId="b6d49d16-a840-4ffe-8e02-b792737d3bdb" providerId="ADAL" clId="{BC21F71F-ADC7-40B8-B176-AD75397F5C58}" dt="2022-04-15T14:04:59.549" v="1265" actId="478"/>
          <ac:spMkLst>
            <pc:docMk/>
            <pc:sldMk cId="3189966275" sldId="334"/>
            <ac:spMk id="15" creationId="{56220C0B-8292-464C-AA23-32A28B7617AC}"/>
          </ac:spMkLst>
        </pc:spChg>
        <pc:spChg chg="mod">
          <ac:chgData name="Aaron Clark" userId="b6d49d16-a840-4ffe-8e02-b792737d3bdb" providerId="ADAL" clId="{BC21F71F-ADC7-40B8-B176-AD75397F5C58}" dt="2022-04-15T14:04:19.662" v="1262" actId="1076"/>
          <ac:spMkLst>
            <pc:docMk/>
            <pc:sldMk cId="3189966275" sldId="334"/>
            <ac:spMk id="22" creationId="{C4EA977F-6184-4E53-963D-7A19AB34F592}"/>
          </ac:spMkLst>
        </pc:spChg>
      </pc:sldChg>
      <pc:sldChg chg="modAnim">
        <pc:chgData name="Aaron Clark" userId="b6d49d16-a840-4ffe-8e02-b792737d3bdb" providerId="ADAL" clId="{BC21F71F-ADC7-40B8-B176-AD75397F5C58}" dt="2022-04-15T14:05:54.108" v="1266"/>
        <pc:sldMkLst>
          <pc:docMk/>
          <pc:sldMk cId="782889399" sldId="337"/>
        </pc:sldMkLst>
      </pc:sldChg>
      <pc:sldChg chg="addSp modSp mod">
        <pc:chgData name="Aaron Clark" userId="b6d49d16-a840-4ffe-8e02-b792737d3bdb" providerId="ADAL" clId="{BC21F71F-ADC7-40B8-B176-AD75397F5C58}" dt="2022-04-15T14:06:57.836" v="1268" actId="1076"/>
        <pc:sldMkLst>
          <pc:docMk/>
          <pc:sldMk cId="1505994650" sldId="338"/>
        </pc:sldMkLst>
        <pc:spChg chg="add mod">
          <ac:chgData name="Aaron Clark" userId="b6d49d16-a840-4ffe-8e02-b792737d3bdb" providerId="ADAL" clId="{BC21F71F-ADC7-40B8-B176-AD75397F5C58}" dt="2022-04-15T14:06:57.836" v="1268" actId="1076"/>
          <ac:spMkLst>
            <pc:docMk/>
            <pc:sldMk cId="1505994650" sldId="338"/>
            <ac:spMk id="8" creationId="{7502E835-D56E-4061-A81F-6143F8EDD6C6}"/>
          </ac:spMkLst>
        </pc:spChg>
      </pc:sldChg>
      <pc:sldChg chg="modAnim">
        <pc:chgData name="Aaron Clark" userId="b6d49d16-a840-4ffe-8e02-b792737d3bdb" providerId="ADAL" clId="{BC21F71F-ADC7-40B8-B176-AD75397F5C58}" dt="2022-04-15T14:08:18.216" v="1269"/>
        <pc:sldMkLst>
          <pc:docMk/>
          <pc:sldMk cId="3132623993" sldId="340"/>
        </pc:sldMkLst>
      </pc:sldChg>
      <pc:sldChg chg="modSp mod">
        <pc:chgData name="Aaron Clark" userId="b6d49d16-a840-4ffe-8e02-b792737d3bdb" providerId="ADAL" clId="{BC21F71F-ADC7-40B8-B176-AD75397F5C58}" dt="2022-04-15T14:22:09.190" v="1328" actId="6549"/>
        <pc:sldMkLst>
          <pc:docMk/>
          <pc:sldMk cId="1363189017" sldId="341"/>
        </pc:sldMkLst>
        <pc:spChg chg="mod">
          <ac:chgData name="Aaron Clark" userId="b6d49d16-a840-4ffe-8e02-b792737d3bdb" providerId="ADAL" clId="{BC21F71F-ADC7-40B8-B176-AD75397F5C58}" dt="2022-04-15T14:22:09.190" v="1328" actId="6549"/>
          <ac:spMkLst>
            <pc:docMk/>
            <pc:sldMk cId="1363189017" sldId="341"/>
            <ac:spMk id="169" creationId="{00000000-0000-0000-0000-000000000000}"/>
          </ac:spMkLst>
        </pc:spChg>
      </pc:sldChg>
      <pc:sldChg chg="modSp mod">
        <pc:chgData name="Aaron Clark" userId="b6d49d16-a840-4ffe-8e02-b792737d3bdb" providerId="ADAL" clId="{BC21F71F-ADC7-40B8-B176-AD75397F5C58}" dt="2022-04-15T14:21:56.730" v="1325" actId="20577"/>
        <pc:sldMkLst>
          <pc:docMk/>
          <pc:sldMk cId="3305581525" sldId="342"/>
        </pc:sldMkLst>
        <pc:spChg chg="mod">
          <ac:chgData name="Aaron Clark" userId="b6d49d16-a840-4ffe-8e02-b792737d3bdb" providerId="ADAL" clId="{BC21F71F-ADC7-40B8-B176-AD75397F5C58}" dt="2022-04-15T14:21:56.730" v="1325" actId="20577"/>
          <ac:spMkLst>
            <pc:docMk/>
            <pc:sldMk cId="3305581525" sldId="342"/>
            <ac:spMk id="361" creationId="{00000000-0000-0000-0000-000000000000}"/>
          </ac:spMkLst>
        </pc:spChg>
      </pc:sldChg>
      <pc:sldChg chg="modSp mod">
        <pc:chgData name="Aaron Clark" userId="b6d49d16-a840-4ffe-8e02-b792737d3bdb" providerId="ADAL" clId="{BC21F71F-ADC7-40B8-B176-AD75397F5C58}" dt="2022-04-15T14:23:40.772" v="1388" actId="20577"/>
        <pc:sldMkLst>
          <pc:docMk/>
          <pc:sldMk cId="3820548064" sldId="343"/>
        </pc:sldMkLst>
        <pc:spChg chg="mod">
          <ac:chgData name="Aaron Clark" userId="b6d49d16-a840-4ffe-8e02-b792737d3bdb" providerId="ADAL" clId="{BC21F71F-ADC7-40B8-B176-AD75397F5C58}" dt="2022-04-15T14:23:40.772" v="1388" actId="20577"/>
          <ac:spMkLst>
            <pc:docMk/>
            <pc:sldMk cId="3820548064" sldId="343"/>
            <ac:spMk id="360" creationId="{00000000-0000-0000-0000-000000000000}"/>
          </ac:spMkLst>
        </pc:spChg>
        <pc:spChg chg="mod">
          <ac:chgData name="Aaron Clark" userId="b6d49d16-a840-4ffe-8e02-b792737d3bdb" providerId="ADAL" clId="{BC21F71F-ADC7-40B8-B176-AD75397F5C58}" dt="2022-04-15T12:24:15.744" v="421" actId="404"/>
          <ac:spMkLst>
            <pc:docMk/>
            <pc:sldMk cId="3820548064" sldId="343"/>
            <ac:spMk id="361" creationId="{00000000-0000-0000-0000-000000000000}"/>
          </ac:spMkLst>
        </pc:spChg>
      </pc:sldChg>
      <pc:sldChg chg="modSp mod">
        <pc:chgData name="Aaron Clark" userId="b6d49d16-a840-4ffe-8e02-b792737d3bdb" providerId="ADAL" clId="{BC21F71F-ADC7-40B8-B176-AD75397F5C58}" dt="2022-04-15T14:26:57.509" v="1508" actId="20577"/>
        <pc:sldMkLst>
          <pc:docMk/>
          <pc:sldMk cId="3726907708" sldId="344"/>
        </pc:sldMkLst>
        <pc:spChg chg="mod">
          <ac:chgData name="Aaron Clark" userId="b6d49d16-a840-4ffe-8e02-b792737d3bdb" providerId="ADAL" clId="{BC21F71F-ADC7-40B8-B176-AD75397F5C58}" dt="2022-04-15T14:26:57.509" v="1508" actId="20577"/>
          <ac:spMkLst>
            <pc:docMk/>
            <pc:sldMk cId="3726907708" sldId="344"/>
            <ac:spMk id="360" creationId="{00000000-0000-0000-0000-000000000000}"/>
          </ac:spMkLst>
        </pc:spChg>
      </pc:sldChg>
      <pc:sldChg chg="addSp delSp modSp mod">
        <pc:chgData name="Aaron Clark" userId="b6d49d16-a840-4ffe-8e02-b792737d3bdb" providerId="ADAL" clId="{BC21F71F-ADC7-40B8-B176-AD75397F5C58}" dt="2022-04-15T14:27:37.617" v="1518" actId="27636"/>
        <pc:sldMkLst>
          <pc:docMk/>
          <pc:sldMk cId="147153110" sldId="345"/>
        </pc:sldMkLst>
        <pc:spChg chg="add del">
          <ac:chgData name="Aaron Clark" userId="b6d49d16-a840-4ffe-8e02-b792737d3bdb" providerId="ADAL" clId="{BC21F71F-ADC7-40B8-B176-AD75397F5C58}" dt="2022-04-15T14:27:18.776" v="1510" actId="22"/>
          <ac:spMkLst>
            <pc:docMk/>
            <pc:sldMk cId="147153110" sldId="345"/>
            <ac:spMk id="5" creationId="{757E74BD-789D-46E9-A32C-31B4D3B96F59}"/>
          </ac:spMkLst>
        </pc:spChg>
        <pc:spChg chg="mod">
          <ac:chgData name="Aaron Clark" userId="b6d49d16-a840-4ffe-8e02-b792737d3bdb" providerId="ADAL" clId="{BC21F71F-ADC7-40B8-B176-AD75397F5C58}" dt="2022-04-15T14:27:37.617" v="1518" actId="27636"/>
          <ac:spMkLst>
            <pc:docMk/>
            <pc:sldMk cId="147153110" sldId="345"/>
            <ac:spMk id="360" creationId="{00000000-0000-0000-0000-000000000000}"/>
          </ac:spMkLst>
        </pc:spChg>
      </pc:sldChg>
      <pc:sldChg chg="addSp modSp add del mod modAnim">
        <pc:chgData name="Aaron Clark" userId="b6d49d16-a840-4ffe-8e02-b792737d3bdb" providerId="ADAL" clId="{BC21F71F-ADC7-40B8-B176-AD75397F5C58}" dt="2022-04-15T11:56:28.572" v="163" actId="47"/>
        <pc:sldMkLst>
          <pc:docMk/>
          <pc:sldMk cId="2282275827" sldId="347"/>
        </pc:sldMkLst>
        <pc:spChg chg="add mod">
          <ac:chgData name="Aaron Clark" userId="b6d49d16-a840-4ffe-8e02-b792737d3bdb" providerId="ADAL" clId="{BC21F71F-ADC7-40B8-B176-AD75397F5C58}" dt="2022-04-15T11:40:04.734" v="30" actId="1076"/>
          <ac:spMkLst>
            <pc:docMk/>
            <pc:sldMk cId="2282275827" sldId="347"/>
            <ac:spMk id="2" creationId="{A959B9C0-3692-4B75-86EF-C6CA0467E314}"/>
          </ac:spMkLst>
        </pc:spChg>
        <pc:spChg chg="add mod">
          <ac:chgData name="Aaron Clark" userId="b6d49d16-a840-4ffe-8e02-b792737d3bdb" providerId="ADAL" clId="{BC21F71F-ADC7-40B8-B176-AD75397F5C58}" dt="2022-04-15T11:40:49.911" v="34" actId="1076"/>
          <ac:spMkLst>
            <pc:docMk/>
            <pc:sldMk cId="2282275827" sldId="347"/>
            <ac:spMk id="8" creationId="{A32155AE-A6D1-4EEC-B25E-BDCE7A058EEE}"/>
          </ac:spMkLst>
        </pc:spChg>
        <pc:spChg chg="add mod">
          <ac:chgData name="Aaron Clark" userId="b6d49d16-a840-4ffe-8e02-b792737d3bdb" providerId="ADAL" clId="{BC21F71F-ADC7-40B8-B176-AD75397F5C58}" dt="2022-04-15T11:41:10.128" v="39" actId="1076"/>
          <ac:spMkLst>
            <pc:docMk/>
            <pc:sldMk cId="2282275827" sldId="347"/>
            <ac:spMk id="9" creationId="{031198B1-B289-44B3-84F4-0039A0E7B2C3}"/>
          </ac:spMkLst>
        </pc:spChg>
        <pc:spChg chg="mod">
          <ac:chgData name="Aaron Clark" userId="b6d49d16-a840-4ffe-8e02-b792737d3bdb" providerId="ADAL" clId="{BC21F71F-ADC7-40B8-B176-AD75397F5C58}" dt="2022-04-15T11:38:34.462" v="22"/>
          <ac:spMkLst>
            <pc:docMk/>
            <pc:sldMk cId="2282275827" sldId="347"/>
            <ac:spMk id="200" creationId="{00000000-0000-0000-0000-000000000000}"/>
          </ac:spMkLst>
        </pc:spChg>
        <pc:spChg chg="mod">
          <ac:chgData name="Aaron Clark" userId="b6d49d16-a840-4ffe-8e02-b792737d3bdb" providerId="ADAL" clId="{BC21F71F-ADC7-40B8-B176-AD75397F5C58}" dt="2022-04-15T11:40:42.927" v="33" actId="1076"/>
          <ac:spMkLst>
            <pc:docMk/>
            <pc:sldMk cId="2282275827" sldId="347"/>
            <ac:spMk id="206" creationId="{00000000-0000-0000-0000-000000000000}"/>
          </ac:spMkLst>
        </pc:spChg>
        <pc:spChg chg="mod">
          <ac:chgData name="Aaron Clark" userId="b6d49d16-a840-4ffe-8e02-b792737d3bdb" providerId="ADAL" clId="{BC21F71F-ADC7-40B8-B176-AD75397F5C58}" dt="2022-04-15T11:41:06.816" v="38" actId="1076"/>
          <ac:spMkLst>
            <pc:docMk/>
            <pc:sldMk cId="2282275827" sldId="347"/>
            <ac:spMk id="212" creationId="{00000000-0000-0000-0000-000000000000}"/>
          </ac:spMkLst>
        </pc:spChg>
      </pc:sldChg>
      <pc:sldChg chg="modSp add mod modTransition modAnim">
        <pc:chgData name="Aaron Clark" userId="b6d49d16-a840-4ffe-8e02-b792737d3bdb" providerId="ADAL" clId="{BC21F71F-ADC7-40B8-B176-AD75397F5C58}" dt="2022-04-15T12:00:59.798" v="209" actId="14100"/>
        <pc:sldMkLst>
          <pc:docMk/>
          <pc:sldMk cId="2112864404" sldId="348"/>
        </pc:sldMkLst>
        <pc:spChg chg="mod">
          <ac:chgData name="Aaron Clark" userId="b6d49d16-a840-4ffe-8e02-b792737d3bdb" providerId="ADAL" clId="{BC21F71F-ADC7-40B8-B176-AD75397F5C58}" dt="2022-04-15T12:00:53.886" v="207" actId="14100"/>
          <ac:spMkLst>
            <pc:docMk/>
            <pc:sldMk cId="2112864404" sldId="348"/>
            <ac:spMk id="2" creationId="{A959B9C0-3692-4B75-86EF-C6CA0467E314}"/>
          </ac:spMkLst>
        </pc:spChg>
        <pc:spChg chg="mod">
          <ac:chgData name="Aaron Clark" userId="b6d49d16-a840-4ffe-8e02-b792737d3bdb" providerId="ADAL" clId="{BC21F71F-ADC7-40B8-B176-AD75397F5C58}" dt="2022-04-15T12:00:56.198" v="208" actId="14100"/>
          <ac:spMkLst>
            <pc:docMk/>
            <pc:sldMk cId="2112864404" sldId="348"/>
            <ac:spMk id="8" creationId="{A32155AE-A6D1-4EEC-B25E-BDCE7A058EEE}"/>
          </ac:spMkLst>
        </pc:spChg>
        <pc:spChg chg="mod">
          <ac:chgData name="Aaron Clark" userId="b6d49d16-a840-4ffe-8e02-b792737d3bdb" providerId="ADAL" clId="{BC21F71F-ADC7-40B8-B176-AD75397F5C58}" dt="2022-04-15T12:00:59.798" v="209" actId="14100"/>
          <ac:spMkLst>
            <pc:docMk/>
            <pc:sldMk cId="2112864404" sldId="348"/>
            <ac:spMk id="9" creationId="{031198B1-B289-44B3-84F4-0039A0E7B2C3}"/>
          </ac:spMkLst>
        </pc:spChg>
      </pc:sldChg>
      <pc:sldChg chg="addSp delSp modSp add mod modTransition modAnim">
        <pc:chgData name="Aaron Clark" userId="b6d49d16-a840-4ffe-8e02-b792737d3bdb" providerId="ADAL" clId="{BC21F71F-ADC7-40B8-B176-AD75397F5C58}" dt="2022-04-15T12:07:54.723" v="278"/>
        <pc:sldMkLst>
          <pc:docMk/>
          <pc:sldMk cId="2634658935" sldId="349"/>
        </pc:sldMkLst>
        <pc:spChg chg="del">
          <ac:chgData name="Aaron Clark" userId="b6d49d16-a840-4ffe-8e02-b792737d3bdb" providerId="ADAL" clId="{BC21F71F-ADC7-40B8-B176-AD75397F5C58}" dt="2022-04-15T11:57:15.906" v="178" actId="478"/>
          <ac:spMkLst>
            <pc:docMk/>
            <pc:sldMk cId="2634658935" sldId="349"/>
            <ac:spMk id="2" creationId="{A959B9C0-3692-4B75-86EF-C6CA0467E314}"/>
          </ac:spMkLst>
        </pc:spChg>
        <pc:spChg chg="del">
          <ac:chgData name="Aaron Clark" userId="b6d49d16-a840-4ffe-8e02-b792737d3bdb" providerId="ADAL" clId="{BC21F71F-ADC7-40B8-B176-AD75397F5C58}" dt="2022-04-15T11:57:16.701" v="179" actId="478"/>
          <ac:spMkLst>
            <pc:docMk/>
            <pc:sldMk cId="2634658935" sldId="349"/>
            <ac:spMk id="8" creationId="{A32155AE-A6D1-4EEC-B25E-BDCE7A058EEE}"/>
          </ac:spMkLst>
        </pc:spChg>
        <pc:spChg chg="del">
          <ac:chgData name="Aaron Clark" userId="b6d49d16-a840-4ffe-8e02-b792737d3bdb" providerId="ADAL" clId="{BC21F71F-ADC7-40B8-B176-AD75397F5C58}" dt="2022-04-15T11:57:17.757" v="180" actId="478"/>
          <ac:spMkLst>
            <pc:docMk/>
            <pc:sldMk cId="2634658935" sldId="349"/>
            <ac:spMk id="9" creationId="{031198B1-B289-44B3-84F4-0039A0E7B2C3}"/>
          </ac:spMkLst>
        </pc:spChg>
        <pc:spChg chg="add mod">
          <ac:chgData name="Aaron Clark" userId="b6d49d16-a840-4ffe-8e02-b792737d3bdb" providerId="ADAL" clId="{BC21F71F-ADC7-40B8-B176-AD75397F5C58}" dt="2022-04-15T12:04:57.846" v="240" actId="14100"/>
          <ac:spMkLst>
            <pc:docMk/>
            <pc:sldMk cId="2634658935" sldId="349"/>
            <ac:spMk id="10" creationId="{C76C7D94-EFEA-49FA-AF2E-33518C444770}"/>
          </ac:spMkLst>
        </pc:spChg>
        <pc:spChg chg="add mod">
          <ac:chgData name="Aaron Clark" userId="b6d49d16-a840-4ffe-8e02-b792737d3bdb" providerId="ADAL" clId="{BC21F71F-ADC7-40B8-B176-AD75397F5C58}" dt="2022-04-15T12:04:53.966" v="239" actId="14100"/>
          <ac:spMkLst>
            <pc:docMk/>
            <pc:sldMk cId="2634658935" sldId="349"/>
            <ac:spMk id="11" creationId="{C988C100-9640-47C3-B544-BE24027252A9}"/>
          </ac:spMkLst>
        </pc:spChg>
        <pc:spChg chg="add mod">
          <ac:chgData name="Aaron Clark" userId="b6d49d16-a840-4ffe-8e02-b792737d3bdb" providerId="ADAL" clId="{BC21F71F-ADC7-40B8-B176-AD75397F5C58}" dt="2022-04-15T12:03:15.533" v="215" actId="14100"/>
          <ac:spMkLst>
            <pc:docMk/>
            <pc:sldMk cId="2634658935" sldId="349"/>
            <ac:spMk id="12" creationId="{027E26E9-493C-43FB-98A9-4D4340DB8BC9}"/>
          </ac:spMkLst>
        </pc:spChg>
      </pc:sldChg>
      <pc:sldChg chg="add modAnim">
        <pc:chgData name="Aaron Clark" userId="b6d49d16-a840-4ffe-8e02-b792737d3bdb" providerId="ADAL" clId="{BC21F71F-ADC7-40B8-B176-AD75397F5C58}" dt="2022-04-15T14:09:21.155" v="1278"/>
        <pc:sldMkLst>
          <pc:docMk/>
          <pc:sldMk cId="3217589502" sldId="350"/>
        </pc:sldMkLst>
      </pc:sldChg>
      <pc:sldChg chg="add del">
        <pc:chgData name="Aaron Clark" userId="b6d49d16-a840-4ffe-8e02-b792737d3bdb" providerId="ADAL" clId="{BC21F71F-ADC7-40B8-B176-AD75397F5C58}" dt="2022-04-15T14:27:28.858" v="1515"/>
        <pc:sldMkLst>
          <pc:docMk/>
          <pc:sldMk cId="1697019741" sldId="351"/>
        </pc:sldMkLst>
      </pc:sldChg>
      <pc:sldChg chg="modSp add mod">
        <pc:chgData name="Aaron Clark" userId="b6d49d16-a840-4ffe-8e02-b792737d3bdb" providerId="ADAL" clId="{BC21F71F-ADC7-40B8-B176-AD75397F5C58}" dt="2022-04-15T14:29:26.720" v="1663" actId="27636"/>
        <pc:sldMkLst>
          <pc:docMk/>
          <pc:sldMk cId="4228070421" sldId="351"/>
        </pc:sldMkLst>
        <pc:spChg chg="mod">
          <ac:chgData name="Aaron Clark" userId="b6d49d16-a840-4ffe-8e02-b792737d3bdb" providerId="ADAL" clId="{BC21F71F-ADC7-40B8-B176-AD75397F5C58}" dt="2022-04-15T14:29:26.720" v="1663" actId="27636"/>
          <ac:spMkLst>
            <pc:docMk/>
            <pc:sldMk cId="4228070421" sldId="351"/>
            <ac:spMk id="360" creationId="{00000000-0000-0000-0000-000000000000}"/>
          </ac:spMkLst>
        </pc:spChg>
      </pc:sldChg>
      <pc:sldChg chg="modSp add mod">
        <pc:chgData name="Aaron Clark" userId="b6d49d16-a840-4ffe-8e02-b792737d3bdb" providerId="ADAL" clId="{BC21F71F-ADC7-40B8-B176-AD75397F5C58}" dt="2022-04-15T14:55:23.163" v="1681" actId="20577"/>
        <pc:sldMkLst>
          <pc:docMk/>
          <pc:sldMk cId="4016508871" sldId="352"/>
        </pc:sldMkLst>
        <pc:spChg chg="mod">
          <ac:chgData name="Aaron Clark" userId="b6d49d16-a840-4ffe-8e02-b792737d3bdb" providerId="ADAL" clId="{BC21F71F-ADC7-40B8-B176-AD75397F5C58}" dt="2022-04-15T14:55:23.163" v="1681" actId="20577"/>
          <ac:spMkLst>
            <pc:docMk/>
            <pc:sldMk cId="4016508871" sldId="352"/>
            <ac:spMk id="20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cannot finish our presentation without acknowledging the rest of the team.</a:t>
            </a:r>
          </a:p>
          <a:p>
            <a:endParaRPr/>
          </a:p>
          <a:p>
            <a:r>
              <a:t>Thank you Aaron, Bob, Robert, and Nate</a:t>
            </a:r>
          </a:p>
        </p:txBody>
      </p:sp>
    </p:spTree>
    <p:extLst>
      <p:ext uri="{BB962C8B-B14F-4D97-AF65-F5344CB8AC3E}">
        <p14:creationId xmlns:p14="http://schemas.microsoft.com/office/powerpoint/2010/main" val="304588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  <p:extLst>
      <p:ext uri="{BB962C8B-B14F-4D97-AF65-F5344CB8AC3E}">
        <p14:creationId xmlns:p14="http://schemas.microsoft.com/office/powerpoint/2010/main" val="205269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  <p:extLst>
      <p:ext uri="{BB962C8B-B14F-4D97-AF65-F5344CB8AC3E}">
        <p14:creationId xmlns:p14="http://schemas.microsoft.com/office/powerpoint/2010/main" val="240709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  <p:extLst>
      <p:ext uri="{BB962C8B-B14F-4D97-AF65-F5344CB8AC3E}">
        <p14:creationId xmlns:p14="http://schemas.microsoft.com/office/powerpoint/2010/main" val="182343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  <p:extLst>
      <p:ext uri="{BB962C8B-B14F-4D97-AF65-F5344CB8AC3E}">
        <p14:creationId xmlns:p14="http://schemas.microsoft.com/office/powerpoint/2010/main" val="3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 is designed so that if you need to extend its functionalities, you could easily do so by creating shiny modules.</a:t>
            </a:r>
          </a:p>
          <a:p>
            <a:endParaRPr/>
          </a:p>
          <a:p>
            <a:r>
              <a:t>If you are interested in the app’s code, you can can request by email and I will work to make it available to you. We are also in the process of making it available on GitHub.</a:t>
            </a:r>
          </a:p>
        </p:txBody>
      </p:sp>
    </p:spTree>
    <p:extLst>
      <p:ext uri="{BB962C8B-B14F-4D97-AF65-F5344CB8AC3E}">
        <p14:creationId xmlns:p14="http://schemas.microsoft.com/office/powerpoint/2010/main" val="391887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that we have an idea of how useful it is tidyCDSIC, I’ll leave the floor to my college Maya to give you a demo of the app.</a:t>
            </a:r>
          </a:p>
          <a:p>
            <a:endParaRPr/>
          </a:p>
          <a:p>
            <a:r>
              <a:t>You can follow Maya’s demo by going to the live application at</a:t>
            </a:r>
          </a:p>
        </p:txBody>
      </p:sp>
    </p:spTree>
    <p:extLst>
      <p:ext uri="{BB962C8B-B14F-4D97-AF65-F5344CB8AC3E}">
        <p14:creationId xmlns:p14="http://schemas.microsoft.com/office/powerpoint/2010/main" val="416270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cannot finish our presentation without acknowledging the rest of the team.</a:t>
            </a:r>
          </a:p>
          <a:p>
            <a:endParaRPr/>
          </a:p>
          <a:p>
            <a:r>
              <a:t>Thank you Aaron, Bob, Robert, and Nate</a:t>
            </a:r>
          </a:p>
        </p:txBody>
      </p:sp>
    </p:spTree>
    <p:extLst>
      <p:ext uri="{BB962C8B-B14F-4D97-AF65-F5344CB8AC3E}">
        <p14:creationId xmlns:p14="http://schemas.microsoft.com/office/powerpoint/2010/main" val="93845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55600">
              <a:lnSpc>
                <a:spcPct val="140000"/>
              </a:lnSpc>
              <a:defRPr sz="2700" spc="26"/>
            </a:lvl1pPr>
          </a:lstStyle>
          <a:p>
            <a:r>
              <a:t>Attribution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913369614_2691x1794.jpg"/>
          <p:cNvSpPr>
            <a:spLocks noGrp="1"/>
          </p:cNvSpPr>
          <p:nvPr>
            <p:ph type="pic" idx="21"/>
          </p:nvPr>
        </p:nvSpPr>
        <p:spPr>
          <a:xfrm>
            <a:off x="800100" y="253554"/>
            <a:ext cx="22783800" cy="15239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mage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5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chemeClr val="accent2">
              <a:hueOff val="-64239"/>
              <a:satOff val="43864"/>
              <a:lumOff val="-4990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2">
              <a:hueOff val="-64239"/>
              <a:satOff val="43864"/>
              <a:lumOff val="-4990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8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>
                <a:solidFill>
                  <a:srgbClr val="FFFFFF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2">
              <a:hueOff val="-64239"/>
              <a:satOff val="43864"/>
              <a:lumOff val="-4990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>
                <a:solidFill>
                  <a:srgbClr val="FFFFFF"/>
                </a:solidFill>
              </a:defRPr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>
                <a:solidFill>
                  <a:srgbClr val="FFFFFF"/>
                </a:solidFill>
              </a:defRPr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>
                <a:solidFill>
                  <a:srgbClr val="FFFFFF"/>
                </a:solidFill>
              </a:defRPr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>
                <a:solidFill>
                  <a:srgbClr val="FFFFFF"/>
                </a:solidFill>
              </a:defRPr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>
                <a:solidFill>
                  <a:srgbClr val="FFFFFF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chemeClr val="accent2">
              <a:hueOff val="-64239"/>
              <a:satOff val="43864"/>
              <a:lumOff val="-4990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idyCDIS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aya Gans, Cytel…"/>
          <p:cNvSpPr txBox="1">
            <a:spLocks noGrp="1"/>
          </p:cNvSpPr>
          <p:nvPr>
            <p:ph type="body" idx="21"/>
          </p:nvPr>
        </p:nvSpPr>
        <p:spPr>
          <a:xfrm>
            <a:off x="2057400" y="10892969"/>
            <a:ext cx="20269200" cy="11827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l">
              <a:defRPr sz="3300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</a:defRPr>
            </a:pPr>
            <a:r>
              <a:rPr lang="en-US" dirty="0"/>
              <a:t>Aaron Clark</a:t>
            </a:r>
            <a:r>
              <a:rPr dirty="0"/>
              <a:t>, Biogen</a:t>
            </a:r>
          </a:p>
        </p:txBody>
      </p:sp>
      <p:sp>
        <p:nvSpPr>
          <p:cNvPr id="162" name="tidyCDISC"/>
          <p:cNvSpPr txBox="1">
            <a:spLocks noGrp="1"/>
          </p:cNvSpPr>
          <p:nvPr>
            <p:ph type="ctrTitle"/>
          </p:nvPr>
        </p:nvSpPr>
        <p:spPr>
          <a:xfrm>
            <a:off x="2057400" y="4955610"/>
            <a:ext cx="18495264" cy="53597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700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</a:defRPr>
            </a:lvl1pPr>
          </a:lstStyle>
          <a:p>
            <a:pPr algn="l"/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nter"/>
              </a:rPr>
              <a:t>Tutorial:</a:t>
            </a:r>
            <a:br>
              <a:rPr lang="en-US" b="0" i="0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Inter"/>
              </a:rPr>
            </a:br>
            <a:r>
              <a:rPr lang="en-US" sz="8000" b="0" i="0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Inter"/>
              </a:rPr>
              <a:t>Evaluate values from dynamically produced UI modules</a:t>
            </a:r>
            <a:endParaRPr sz="8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An open source platform in R to analyze clinical trial data"/>
          <p:cNvSpPr txBox="1"/>
          <p:nvPr/>
        </p:nvSpPr>
        <p:spPr>
          <a:xfrm>
            <a:off x="5408891" y="7798274"/>
            <a:ext cx="12212906" cy="11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825500">
              <a:spcBef>
                <a:spcPts val="0"/>
              </a:spcBef>
              <a:defRPr sz="3300" b="1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Internal modular structure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7241629" y="5575337"/>
            <a:ext cx="4372244" cy="40233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12668062" y="5575337"/>
            <a:ext cx="4372244" cy="40233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17983200" y="5575337"/>
            <a:ext cx="4343400" cy="402336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rangeConditions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815196" y="5575337"/>
            <a:ext cx="4372244" cy="4026348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</p:spTree>
    <p:extLst>
      <p:ext uri="{BB962C8B-B14F-4D97-AF65-F5344CB8AC3E}">
        <p14:creationId xmlns:p14="http://schemas.microsoft.com/office/powerpoint/2010/main" val="77866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/>
              <a:t>app.R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F787E-A876-4DC6-92D5-99C4ED2C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9" y="3333750"/>
            <a:ext cx="17420555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">
            <a:extLst>
              <a:ext uri="{FF2B5EF4-FFF2-40B4-BE49-F238E27FC236}">
                <a16:creationId xmlns:a16="http://schemas.microsoft.com/office/drawing/2014/main" id="{6DD6A3E3-16E5-4ACC-89B6-5CAA2DB11E9C}"/>
              </a:ext>
            </a:extLst>
          </p:cNvPr>
          <p:cNvSpPr/>
          <p:nvPr/>
        </p:nvSpPr>
        <p:spPr>
          <a:xfrm>
            <a:off x="1720343" y="9136342"/>
            <a:ext cx="2011680" cy="201168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59271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1698289" y="9120848"/>
            <a:ext cx="2011680" cy="20116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762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/>
              <a:t>app.R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D1CFC-542C-4207-BE25-861936DC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3333750"/>
            <a:ext cx="17420556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B4EFAF-C621-4DB6-A7E1-869AB858A3A7}"/>
              </a:ext>
            </a:extLst>
          </p:cNvPr>
          <p:cNvSpPr/>
          <p:nvPr/>
        </p:nvSpPr>
        <p:spPr>
          <a:xfrm>
            <a:off x="4956049" y="3182112"/>
            <a:ext cx="17729662" cy="8979408"/>
          </a:xfrm>
          <a:prstGeom prst="roundRect">
            <a:avLst>
              <a:gd name="adj" fmla="val 7014"/>
            </a:avLst>
          </a:prstGeom>
          <a:noFill/>
          <a:ln w="304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5C7D80-48D8-4E6E-A2F9-DBEECBD57FD9}"/>
              </a:ext>
            </a:extLst>
          </p:cNvPr>
          <p:cNvSpPr/>
          <p:nvPr/>
        </p:nvSpPr>
        <p:spPr>
          <a:xfrm>
            <a:off x="5943599" y="3578088"/>
            <a:ext cx="15624313" cy="7295321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304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74801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blipFill>
            <a:blip r:embed="rId2"/>
          </a:blipFill>
          <a:ln w="762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1698289" y="9120848"/>
            <a:ext cx="2011680" cy="20116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</a:rPr>
              <a:t>app.R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9263B-75B0-41AA-BABA-8B1A9CF3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3333750"/>
            <a:ext cx="17420556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35586C-ADF1-408E-B216-1EDE7C6E5D2B}"/>
              </a:ext>
            </a:extLst>
          </p:cNvPr>
          <p:cNvSpPr/>
          <p:nvPr/>
        </p:nvSpPr>
        <p:spPr>
          <a:xfrm>
            <a:off x="5849257" y="3556000"/>
            <a:ext cx="15777029" cy="7402286"/>
          </a:xfrm>
          <a:prstGeom prst="roundRect">
            <a:avLst>
              <a:gd name="adj" fmla="val 7014"/>
            </a:avLst>
          </a:prstGeom>
          <a:noFill/>
          <a:ln w="304800" cap="flat">
            <a:solidFill>
              <a:srgbClr val="2E96A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B62B31-AD73-4FF8-8968-67695B89C1F2}"/>
              </a:ext>
            </a:extLst>
          </p:cNvPr>
          <p:cNvSpPr/>
          <p:nvPr/>
        </p:nvSpPr>
        <p:spPr>
          <a:xfrm>
            <a:off x="6380922" y="5168348"/>
            <a:ext cx="14789426" cy="4790661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304800" cap="flat">
            <a:solidFill>
              <a:srgbClr val="2E96A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08960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blipFill>
            <a:blip r:embed="rId2"/>
          </a:blipFill>
          <a:ln w="762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1698289" y="9120848"/>
            <a:ext cx="2011680" cy="20116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</a:rPr>
              <a:t>app.R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1CA14-E8B6-4B1D-9CFD-BB58F208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3333750"/>
            <a:ext cx="17420556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28DA1-09EB-44DE-9C9D-B3809521ED4B}"/>
              </a:ext>
            </a:extLst>
          </p:cNvPr>
          <p:cNvSpPr/>
          <p:nvPr/>
        </p:nvSpPr>
        <p:spPr>
          <a:xfrm>
            <a:off x="6255657" y="4822753"/>
            <a:ext cx="14993258" cy="3025848"/>
          </a:xfrm>
          <a:prstGeom prst="roundRect">
            <a:avLst>
              <a:gd name="adj" fmla="val 7014"/>
            </a:avLst>
          </a:prstGeom>
          <a:noFill/>
          <a:ln w="304800" cap="flat">
            <a:solidFill>
              <a:srgbClr val="AF2E2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4732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1698289" y="9120848"/>
            <a:ext cx="2011680" cy="201168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762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</a:rPr>
              <a:t>app.R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A7133-C2B6-4388-B074-68C0CDDC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3333750"/>
            <a:ext cx="17420556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FA88F9-52AC-4989-AF9E-40B2660F5732}"/>
              </a:ext>
            </a:extLst>
          </p:cNvPr>
          <p:cNvSpPr/>
          <p:nvPr/>
        </p:nvSpPr>
        <p:spPr>
          <a:xfrm>
            <a:off x="6328229" y="7915997"/>
            <a:ext cx="14862628" cy="1920240"/>
          </a:xfrm>
          <a:prstGeom prst="roundRect">
            <a:avLst>
              <a:gd name="adj" fmla="val 7014"/>
            </a:avLst>
          </a:prstGeom>
          <a:noFill/>
          <a:ln w="304800" cap="flat">
            <a:solidFill>
              <a:srgbClr val="614B9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54831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569307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Modules as seen in the app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698289" y="4898478"/>
            <a:ext cx="2011680" cy="20116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launchModal</a:t>
            </a:r>
            <a:endParaRPr lang="en-US" sz="4400" b="1" dirty="0"/>
          </a:p>
        </p:txBody>
      </p:sp>
      <p:sp>
        <p:nvSpPr>
          <p:cNvPr id="206" name="A"/>
          <p:cNvSpPr/>
          <p:nvPr/>
        </p:nvSpPr>
        <p:spPr>
          <a:xfrm>
            <a:off x="1698289" y="7009663"/>
            <a:ext cx="2011680" cy="20116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1698289" y="9120848"/>
            <a:ext cx="2011680" cy="201168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200" b="1" dirty="0"/>
              <a:t>Range</a:t>
            </a:r>
          </a:p>
          <a:p>
            <a:r>
              <a:rPr lang="en-US" sz="3200" b="1" dirty="0"/>
              <a:t>Conditions</a:t>
            </a:r>
            <a:endParaRPr sz="3200" b="1" dirty="0"/>
          </a:p>
        </p:txBody>
      </p:sp>
      <p:sp>
        <p:nvSpPr>
          <p:cNvPr id="219" name="ID"/>
          <p:cNvSpPr/>
          <p:nvPr/>
        </p:nvSpPr>
        <p:spPr>
          <a:xfrm>
            <a:off x="1720343" y="2811073"/>
            <a:ext cx="2013569" cy="201168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/>
              <a:t>app.R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F787E-A876-4DC6-92D5-99C4ED2C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9" y="3333750"/>
            <a:ext cx="17420555" cy="8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04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pu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Module Activity</a:t>
            </a:r>
            <a:br>
              <a:rPr lang="en-US" b="1" dirty="0"/>
            </a:br>
            <a:r>
              <a:rPr lang="en-US" sz="6000" b="1" dirty="0"/>
              <a:t>Generating UI, inputs/ outputs, evaluation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8568439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7241629" y="5575337"/>
            <a:ext cx="4372244" cy="40233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12668062" y="5575337"/>
            <a:ext cx="4372244" cy="40233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18094495" y="5575337"/>
            <a:ext cx="4343400" cy="402336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rangeConditions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815196" y="5575337"/>
            <a:ext cx="4372244" cy="4026348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959B9C0-3692-4B75-86EF-C6CA0467E314}"/>
              </a:ext>
            </a:extLst>
          </p:cNvPr>
          <p:cNvSpPr/>
          <p:nvPr/>
        </p:nvSpPr>
        <p:spPr>
          <a:xfrm>
            <a:off x="6187440" y="6215417"/>
            <a:ext cx="981937" cy="932688"/>
          </a:xfrm>
          <a:prstGeom prst="rightArrow">
            <a:avLst/>
          </a:prstGeom>
          <a:solidFill>
            <a:srgbClr val="D4E9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32155AE-A6D1-4EEC-B25E-BDCE7A058EEE}"/>
              </a:ext>
            </a:extLst>
          </p:cNvPr>
          <p:cNvSpPr/>
          <p:nvPr/>
        </p:nvSpPr>
        <p:spPr>
          <a:xfrm>
            <a:off x="11613873" y="6215417"/>
            <a:ext cx="990032" cy="932688"/>
          </a:xfrm>
          <a:prstGeom prst="rightArrow">
            <a:avLst/>
          </a:prstGeom>
          <a:solidFill>
            <a:srgbClr val="3098B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198B1-B289-44B3-84F4-0039A0E7B2C3}"/>
              </a:ext>
            </a:extLst>
          </p:cNvPr>
          <p:cNvSpPr/>
          <p:nvPr/>
        </p:nvSpPr>
        <p:spPr>
          <a:xfrm>
            <a:off x="17040306" y="6215417"/>
            <a:ext cx="973843" cy="932688"/>
          </a:xfrm>
          <a:prstGeom prst="rightArrow">
            <a:avLst/>
          </a:prstGeom>
          <a:solidFill>
            <a:srgbClr val="B02F2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112864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mph" presetSubtype="0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9" presetClass="emph" presetSubtype="0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6" grpId="0" animBg="1"/>
      <p:bldP spid="212" grpId="0" animBg="1"/>
      <p:bldP spid="219" grpId="0" animBg="1"/>
      <p:bldP spid="2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7241629" y="5575337"/>
            <a:ext cx="4372244" cy="40233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12668062" y="5575337"/>
            <a:ext cx="4372244" cy="40233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18094495" y="5575337"/>
            <a:ext cx="4343400" cy="402336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rangeConditions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815196" y="5575337"/>
            <a:ext cx="4372244" cy="4026348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6C7D94-EFEA-49FA-AF2E-33518C444770}"/>
              </a:ext>
            </a:extLst>
          </p:cNvPr>
          <p:cNvSpPr/>
          <p:nvPr/>
        </p:nvSpPr>
        <p:spPr>
          <a:xfrm rot="10800000">
            <a:off x="17104461" y="7891817"/>
            <a:ext cx="990033" cy="932688"/>
          </a:xfrm>
          <a:prstGeom prst="rightArrow">
            <a:avLst/>
          </a:prstGeom>
          <a:solidFill>
            <a:srgbClr val="614B9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88C100-9640-47C3-B544-BE24027252A9}"/>
              </a:ext>
            </a:extLst>
          </p:cNvPr>
          <p:cNvSpPr/>
          <p:nvPr/>
        </p:nvSpPr>
        <p:spPr>
          <a:xfrm rot="10800000">
            <a:off x="11694219" y="7891817"/>
            <a:ext cx="973842" cy="932688"/>
          </a:xfrm>
          <a:prstGeom prst="rightArrow">
            <a:avLst/>
          </a:prstGeom>
          <a:solidFill>
            <a:srgbClr val="B2313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7E26E9-493C-43FB-98A9-4D4340DB8BC9}"/>
              </a:ext>
            </a:extLst>
          </p:cNvPr>
          <p:cNvSpPr/>
          <p:nvPr/>
        </p:nvSpPr>
        <p:spPr>
          <a:xfrm rot="10800000">
            <a:off x="6251597" y="7891817"/>
            <a:ext cx="990032" cy="932688"/>
          </a:xfrm>
          <a:prstGeom prst="rightArrow">
            <a:avLst/>
          </a:prstGeom>
          <a:solidFill>
            <a:srgbClr val="3098B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63465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mph" presetSubtype="0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mph" presetSubtype="0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375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6" grpId="0" animBg="1"/>
      <p:bldP spid="212" grpId="0" animBg="1"/>
      <p:bldP spid="21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ackage Description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400" dirty="0"/>
              <a:t>The Problem</a:t>
            </a:r>
            <a:endParaRPr sz="5400" dirty="0"/>
          </a:p>
          <a:p>
            <a:r>
              <a:rPr lang="en-US" sz="5400" dirty="0"/>
              <a:t>A Use Case</a:t>
            </a:r>
          </a:p>
          <a:p>
            <a:r>
              <a:rPr lang="en-US" sz="5400" dirty="0"/>
              <a:t>Dissect some Code</a:t>
            </a:r>
            <a:endParaRPr sz="5400" dirty="0"/>
          </a:p>
          <a:p>
            <a:r>
              <a:rPr sz="5400" dirty="0"/>
              <a:t>Conclusions</a:t>
            </a:r>
          </a:p>
        </p:txBody>
      </p:sp>
      <p:sp>
        <p:nvSpPr>
          <p:cNvPr id="167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16858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you see:</a:t>
            </a:r>
            <a:endParaRPr dirty="0"/>
          </a:p>
        </p:txBody>
      </p:sp>
      <p:sp>
        <p:nvSpPr>
          <p:cNvPr id="219" name="ID"/>
          <p:cNvSpPr/>
          <p:nvPr/>
        </p:nvSpPr>
        <p:spPr>
          <a:xfrm>
            <a:off x="1632316" y="3511003"/>
            <a:ext cx="11138804" cy="8517336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7200" b="1" dirty="0"/>
              <a:t>app.R</a:t>
            </a:r>
          </a:p>
          <a:p>
            <a:pPr lvl="1" algn="l"/>
            <a:r>
              <a:rPr lang="en-US" sz="4300" dirty="0"/>
              <a:t>library(</a:t>
            </a:r>
            <a:r>
              <a:rPr lang="en-US" sz="4300" dirty="0" err="1"/>
              <a:t>shinyNewColumns</a:t>
            </a:r>
            <a:r>
              <a:rPr lang="en-US" sz="4300" dirty="0"/>
              <a:t>)</a:t>
            </a:r>
          </a:p>
          <a:p>
            <a:endParaRPr lang="en-US" sz="2400" dirty="0"/>
          </a:p>
          <a:p>
            <a:pPr lvl="1" algn="l">
              <a:spcBef>
                <a:spcPts val="0"/>
              </a:spcBef>
            </a:pPr>
            <a:r>
              <a:rPr lang="en-US" sz="4300" b="1" dirty="0"/>
              <a:t>UI:</a:t>
            </a:r>
          </a:p>
          <a:p>
            <a:pPr lvl="1" algn="l"/>
            <a:r>
              <a:rPr lang="en-US" sz="4300" dirty="0" err="1"/>
              <a:t>mod_launchModal_ui</a:t>
            </a:r>
            <a:r>
              <a:rPr lang="en-US" sz="4300" dirty="0"/>
              <a:t>(“</a:t>
            </a:r>
            <a:r>
              <a:rPr lang="en-US" sz="4300" dirty="0" err="1"/>
              <a:t>snc</a:t>
            </a:r>
            <a:r>
              <a:rPr lang="en-US" sz="4300" dirty="0"/>
              <a:t>")</a:t>
            </a:r>
          </a:p>
          <a:p>
            <a:pPr lvl="1" algn="l">
              <a:spcBef>
                <a:spcPts val="0"/>
              </a:spcBef>
            </a:pPr>
            <a:endParaRPr lang="en-US" sz="2400" dirty="0"/>
          </a:p>
          <a:p>
            <a:pPr lvl="1" algn="l"/>
            <a:r>
              <a:rPr lang="en-US" sz="4300" b="1" dirty="0"/>
              <a:t>Server:</a:t>
            </a:r>
          </a:p>
          <a:p>
            <a:pPr lvl="1" algn="l"/>
            <a:r>
              <a:rPr lang="en-US" sz="4300" dirty="0"/>
              <a:t>out &lt;- </a:t>
            </a:r>
            <a:r>
              <a:rPr lang="en-US" sz="4300" dirty="0" err="1"/>
              <a:t>mod_launchModal_srv</a:t>
            </a:r>
            <a:r>
              <a:rPr lang="en-US" sz="4300" dirty="0"/>
              <a:t>("</a:t>
            </a:r>
            <a:r>
              <a:rPr lang="en-US" sz="4300" dirty="0" err="1"/>
              <a:t>snc</a:t>
            </a:r>
            <a:r>
              <a:rPr lang="en-US" sz="4300" dirty="0"/>
              <a:t>", data)</a:t>
            </a:r>
            <a:endParaRPr sz="4300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18EFDD0-5671-41E6-8BC3-B7CD471A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054" y="3725788"/>
            <a:ext cx="6467096" cy="74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16858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you see:</a:t>
            </a:r>
            <a:endParaRPr dirty="0"/>
          </a:p>
        </p:txBody>
      </p:sp>
      <p:sp>
        <p:nvSpPr>
          <p:cNvPr id="219" name="ID"/>
          <p:cNvSpPr/>
          <p:nvPr/>
        </p:nvSpPr>
        <p:spPr>
          <a:xfrm>
            <a:off x="1632316" y="3511296"/>
            <a:ext cx="11108324" cy="850392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7200" b="1" dirty="0"/>
              <a:t>app.R</a:t>
            </a:r>
          </a:p>
          <a:p>
            <a:pPr lvl="1" algn="l"/>
            <a:r>
              <a:rPr lang="en-US" sz="4300" dirty="0"/>
              <a:t>library(</a:t>
            </a:r>
            <a:r>
              <a:rPr lang="en-US" sz="4300" dirty="0" err="1"/>
              <a:t>shinyNewColumns</a:t>
            </a:r>
            <a:r>
              <a:rPr lang="en-US" sz="4300" dirty="0"/>
              <a:t>)</a:t>
            </a:r>
          </a:p>
          <a:p>
            <a:endParaRPr lang="en-US" sz="2400" dirty="0"/>
          </a:p>
          <a:p>
            <a:pPr lvl="1" algn="l">
              <a:spcBef>
                <a:spcPts val="0"/>
              </a:spcBef>
            </a:pPr>
            <a:r>
              <a:rPr lang="en-US" sz="4300" b="1" dirty="0"/>
              <a:t>UI:</a:t>
            </a:r>
          </a:p>
          <a:p>
            <a:pPr lvl="1" algn="l"/>
            <a:r>
              <a:rPr lang="en-US" sz="4300" dirty="0" err="1"/>
              <a:t>mod_launchModal_ui</a:t>
            </a:r>
            <a:r>
              <a:rPr lang="en-US" sz="4300" dirty="0"/>
              <a:t>(“</a:t>
            </a:r>
            <a:r>
              <a:rPr lang="en-US" sz="4300" dirty="0" err="1"/>
              <a:t>snc</a:t>
            </a:r>
            <a:r>
              <a:rPr lang="en-US" sz="4300" dirty="0"/>
              <a:t>")</a:t>
            </a:r>
          </a:p>
          <a:p>
            <a:pPr lvl="1" algn="l">
              <a:spcBef>
                <a:spcPts val="0"/>
              </a:spcBef>
            </a:pPr>
            <a:endParaRPr lang="en-US" sz="2400" dirty="0"/>
          </a:p>
          <a:p>
            <a:pPr lvl="1" algn="l"/>
            <a:r>
              <a:rPr lang="en-US" sz="4300" b="1" dirty="0"/>
              <a:t>Server:</a:t>
            </a:r>
          </a:p>
          <a:p>
            <a:pPr lvl="1" algn="l"/>
            <a:r>
              <a:rPr lang="en-US" sz="4300" dirty="0"/>
              <a:t>out &lt;- </a:t>
            </a:r>
            <a:r>
              <a:rPr lang="en-US" sz="4300" dirty="0" err="1"/>
              <a:t>mod_launchModal_srv</a:t>
            </a:r>
            <a:r>
              <a:rPr lang="en-US" sz="4300" dirty="0"/>
              <a:t>("</a:t>
            </a:r>
            <a:r>
              <a:rPr lang="en-US" sz="4300" dirty="0" err="1"/>
              <a:t>snc</a:t>
            </a:r>
            <a:r>
              <a:rPr lang="en-US" sz="4300" dirty="0"/>
              <a:t>", data)</a:t>
            </a:r>
            <a:endParaRPr sz="4300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4B83CDC2-D102-4BEA-8876-976418DAB24C}"/>
              </a:ext>
            </a:extLst>
          </p:cNvPr>
          <p:cNvSpPr/>
          <p:nvPr/>
        </p:nvSpPr>
        <p:spPr>
          <a:xfrm>
            <a:off x="13228320" y="3617988"/>
            <a:ext cx="8793480" cy="7932428"/>
          </a:xfrm>
          <a:prstGeom prst="wedgeRectCallout">
            <a:avLst>
              <a:gd name="adj1" fmla="val -66933"/>
              <a:gd name="adj2" fmla="val -20273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Call in </a:t>
            </a:r>
            <a:r>
              <a:rPr kumimoji="0" lang="en-US" sz="7200" b="1" i="0" u="none" strike="noStrike" cap="none" spc="-59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global.R</a:t>
            </a:r>
            <a:r>
              <a:rPr kumimoji="0" lang="en-US" sz="72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 or perhaps as a prefix</a:t>
            </a: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spc="-59" dirty="0" err="1">
                <a:solidFill>
                  <a:schemeClr val="accent6">
                    <a:lumMod val="75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shinyNewColumns</a:t>
            </a:r>
            <a:r>
              <a:rPr lang="en-US" sz="4000" b="1" spc="-59" dirty="0">
                <a:solidFill>
                  <a:schemeClr val="accent6">
                    <a:lumMod val="75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::</a:t>
            </a:r>
            <a:r>
              <a:rPr lang="en-US" sz="4000" spc="-59" dirty="0" err="1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mod_launchModal</a:t>
            </a:r>
            <a:r>
              <a:rPr lang="en-US" sz="4000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_*</a:t>
            </a:r>
            <a:endParaRPr kumimoji="0" lang="en-US" sz="4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82154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16858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you see:</a:t>
            </a:r>
            <a:endParaRPr dirty="0"/>
          </a:p>
        </p:txBody>
      </p:sp>
      <p:sp>
        <p:nvSpPr>
          <p:cNvPr id="219" name="ID"/>
          <p:cNvSpPr/>
          <p:nvPr/>
        </p:nvSpPr>
        <p:spPr>
          <a:xfrm>
            <a:off x="1632316" y="3511003"/>
            <a:ext cx="11138804" cy="8517336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7200" b="1" dirty="0"/>
              <a:t>app.R</a:t>
            </a:r>
          </a:p>
          <a:p>
            <a:pPr lvl="1" algn="l"/>
            <a:r>
              <a:rPr lang="en-US" sz="4300" dirty="0"/>
              <a:t>library(</a:t>
            </a:r>
            <a:r>
              <a:rPr lang="en-US" sz="4300" dirty="0" err="1"/>
              <a:t>shinyNewColumns</a:t>
            </a:r>
            <a:r>
              <a:rPr lang="en-US" sz="4300" dirty="0"/>
              <a:t>)</a:t>
            </a:r>
          </a:p>
          <a:p>
            <a:endParaRPr lang="en-US" sz="2400" dirty="0"/>
          </a:p>
          <a:p>
            <a:pPr lvl="1" algn="l">
              <a:spcBef>
                <a:spcPts val="0"/>
              </a:spcBef>
            </a:pPr>
            <a:r>
              <a:rPr lang="en-US" sz="4300" b="1" dirty="0"/>
              <a:t>UI:</a:t>
            </a:r>
          </a:p>
          <a:p>
            <a:pPr lvl="1" algn="l"/>
            <a:r>
              <a:rPr lang="en-US" sz="4300" dirty="0" err="1"/>
              <a:t>mod_launchModal_ui</a:t>
            </a:r>
            <a:r>
              <a:rPr lang="en-US" sz="4300" dirty="0"/>
              <a:t>(“</a:t>
            </a:r>
            <a:r>
              <a:rPr lang="en-US" sz="4300" dirty="0" err="1"/>
              <a:t>snc</a:t>
            </a:r>
            <a:r>
              <a:rPr lang="en-US" sz="4300" dirty="0"/>
              <a:t>")</a:t>
            </a:r>
          </a:p>
          <a:p>
            <a:pPr lvl="1" algn="l">
              <a:spcBef>
                <a:spcPts val="0"/>
              </a:spcBef>
            </a:pPr>
            <a:endParaRPr lang="en-US" sz="2400" dirty="0"/>
          </a:p>
          <a:p>
            <a:pPr lvl="1" algn="l"/>
            <a:r>
              <a:rPr lang="en-US" sz="4300" b="1" dirty="0"/>
              <a:t>Server:</a:t>
            </a:r>
          </a:p>
          <a:p>
            <a:pPr lvl="1" algn="l"/>
            <a:r>
              <a:rPr lang="en-US" sz="4300" dirty="0"/>
              <a:t>out &lt;- </a:t>
            </a:r>
            <a:r>
              <a:rPr lang="en-US" sz="4300" dirty="0" err="1"/>
              <a:t>mod_launchModal_srv</a:t>
            </a:r>
            <a:r>
              <a:rPr lang="en-US" sz="4300" dirty="0"/>
              <a:t>("</a:t>
            </a:r>
            <a:r>
              <a:rPr lang="en-US" sz="4300" dirty="0" err="1"/>
              <a:t>snc</a:t>
            </a:r>
            <a:r>
              <a:rPr lang="en-US" sz="4300" dirty="0"/>
              <a:t>", data)</a:t>
            </a:r>
            <a:endParaRPr sz="43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4CC8AA-334E-41B8-B643-B00687F20EC0}"/>
              </a:ext>
            </a:extLst>
          </p:cNvPr>
          <p:cNvSpPr/>
          <p:nvPr/>
        </p:nvSpPr>
        <p:spPr>
          <a:xfrm>
            <a:off x="13228320" y="3488724"/>
            <a:ext cx="8793480" cy="8190960"/>
          </a:xfrm>
          <a:prstGeom prst="wedgeRectCallout">
            <a:avLst>
              <a:gd name="adj1" fmla="val -71092"/>
              <a:gd name="adj2" fmla="val 10605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 spc="-59" dirty="0">
                <a:solidFill>
                  <a:schemeClr val="accent6">
                    <a:lumMod val="75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UI Module </a:t>
            </a:r>
            <a:r>
              <a:rPr lang="en-US" sz="6600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simply</a:t>
            </a: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accepts the ‘id’ </a:t>
            </a:r>
            <a:r>
              <a:rPr lang="en-US" sz="6600" spc="-59" dirty="0" err="1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arg</a:t>
            </a:r>
            <a:r>
              <a:rPr lang="en-US" sz="6600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 and creates a button: </a:t>
            </a:r>
            <a:endParaRPr kumimoji="0" lang="en-US" sz="66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7A63C-831D-4D08-8635-4FA15EF3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" t="3789" r="970" b="5498"/>
          <a:stretch/>
        </p:blipFill>
        <p:spPr>
          <a:xfrm>
            <a:off x="15514081" y="9599771"/>
            <a:ext cx="4221957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9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16858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you see:</a:t>
            </a:r>
            <a:endParaRPr dirty="0"/>
          </a:p>
        </p:txBody>
      </p:sp>
      <p:sp>
        <p:nvSpPr>
          <p:cNvPr id="219" name="ID"/>
          <p:cNvSpPr/>
          <p:nvPr/>
        </p:nvSpPr>
        <p:spPr>
          <a:xfrm>
            <a:off x="1632316" y="3511003"/>
            <a:ext cx="11138804" cy="8517336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7200" b="1" dirty="0"/>
              <a:t>app.R</a:t>
            </a:r>
          </a:p>
          <a:p>
            <a:pPr lvl="1" algn="l"/>
            <a:r>
              <a:rPr lang="en-US" sz="4300" dirty="0"/>
              <a:t>library(</a:t>
            </a:r>
            <a:r>
              <a:rPr lang="en-US" sz="4300" dirty="0" err="1"/>
              <a:t>shinyNewColumns</a:t>
            </a:r>
            <a:r>
              <a:rPr lang="en-US" sz="4300" dirty="0"/>
              <a:t>)</a:t>
            </a:r>
          </a:p>
          <a:p>
            <a:endParaRPr lang="en-US" sz="2400" dirty="0"/>
          </a:p>
          <a:p>
            <a:pPr lvl="1" algn="l">
              <a:spcBef>
                <a:spcPts val="0"/>
              </a:spcBef>
            </a:pPr>
            <a:r>
              <a:rPr lang="en-US" sz="4300" b="1" dirty="0"/>
              <a:t>UI:</a:t>
            </a:r>
          </a:p>
          <a:p>
            <a:pPr lvl="1" algn="l"/>
            <a:r>
              <a:rPr lang="en-US" sz="4300" dirty="0" err="1"/>
              <a:t>mod_launchModal_ui</a:t>
            </a:r>
            <a:r>
              <a:rPr lang="en-US" sz="4300" dirty="0"/>
              <a:t>(“</a:t>
            </a:r>
            <a:r>
              <a:rPr lang="en-US" sz="4300" dirty="0" err="1"/>
              <a:t>snc</a:t>
            </a:r>
            <a:r>
              <a:rPr lang="en-US" sz="4300" dirty="0"/>
              <a:t>")</a:t>
            </a:r>
          </a:p>
          <a:p>
            <a:pPr lvl="1" algn="l">
              <a:spcBef>
                <a:spcPts val="0"/>
              </a:spcBef>
            </a:pPr>
            <a:endParaRPr lang="en-US" sz="2400" dirty="0"/>
          </a:p>
          <a:p>
            <a:pPr lvl="1" algn="l"/>
            <a:r>
              <a:rPr lang="en-US" sz="4300" b="1" dirty="0"/>
              <a:t>Server:</a:t>
            </a:r>
          </a:p>
          <a:p>
            <a:pPr lvl="1" algn="l"/>
            <a:r>
              <a:rPr lang="en-US" sz="4300" dirty="0"/>
              <a:t>out &lt;- </a:t>
            </a:r>
            <a:r>
              <a:rPr lang="en-US" sz="4300" dirty="0" err="1"/>
              <a:t>mod_launchModal_srv</a:t>
            </a:r>
            <a:r>
              <a:rPr lang="en-US" sz="4300" dirty="0"/>
              <a:t>("</a:t>
            </a:r>
            <a:r>
              <a:rPr lang="en-US" sz="4300" dirty="0" err="1"/>
              <a:t>snc</a:t>
            </a:r>
            <a:r>
              <a:rPr lang="en-US" sz="4300" dirty="0"/>
              <a:t>", data)</a:t>
            </a:r>
            <a:endParaRPr sz="43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4CC8AA-334E-41B8-B643-B00687F20EC0}"/>
              </a:ext>
            </a:extLst>
          </p:cNvPr>
          <p:cNvSpPr/>
          <p:nvPr/>
        </p:nvSpPr>
        <p:spPr>
          <a:xfrm>
            <a:off x="13228320" y="3488725"/>
            <a:ext cx="8793480" cy="8190960"/>
          </a:xfrm>
          <a:prstGeom prst="wedgeRectCallout">
            <a:avLst>
              <a:gd name="adj1" fmla="val -66308"/>
              <a:gd name="adj2" fmla="val 38771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 spc="-59" dirty="0">
                <a:solidFill>
                  <a:schemeClr val="accent6">
                    <a:lumMod val="75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   Server Module</a:t>
            </a:r>
            <a:r>
              <a:rPr lang="en-US" sz="6600" b="1" spc="-59" dirty="0">
                <a:solidFill>
                  <a:schemeClr val="accent1">
                    <a:lumMod val="20000"/>
                    <a:lumOff val="80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 </a:t>
            </a:r>
            <a:r>
              <a:rPr lang="en-US" sz="6600" spc="-59" dirty="0">
                <a:solidFill>
                  <a:schemeClr val="accent1">
                    <a:lumMod val="20000"/>
                    <a:lumOff val="80000"/>
                  </a:schemeClr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launches the modal</a:t>
            </a: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6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58829-9F7F-4400-97A8-E6005450C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" t="671" r="752"/>
          <a:stretch/>
        </p:blipFill>
        <p:spPr>
          <a:xfrm>
            <a:off x="16027399" y="8432800"/>
            <a:ext cx="3476625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6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7241629" y="5575337"/>
            <a:ext cx="4372244" cy="40233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12668062" y="5575337"/>
            <a:ext cx="4372244" cy="40233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17983200" y="5575337"/>
            <a:ext cx="4343400" cy="402336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rangeConditions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815196" y="5575337"/>
            <a:ext cx="4372244" cy="4026348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</p:spTree>
    <p:extLst>
      <p:ext uri="{BB962C8B-B14F-4D97-AF65-F5344CB8AC3E}">
        <p14:creationId xmlns:p14="http://schemas.microsoft.com/office/powerpoint/2010/main" val="401650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FA4F3-5F39-40C3-91D9-88AA13FC01EC}"/>
              </a:ext>
            </a:extLst>
          </p:cNvPr>
          <p:cNvSpPr txBox="1"/>
          <p:nvPr/>
        </p:nvSpPr>
        <p:spPr>
          <a:xfrm>
            <a:off x="4439999" y="4981159"/>
            <a:ext cx="7510823" cy="3074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_____UI:_____</a:t>
            </a:r>
          </a:p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BCDA8-4D12-4B3A-8DA5-D1ED680EEE98}"/>
              </a:ext>
            </a:extLst>
          </p:cNvPr>
          <p:cNvSpPr txBox="1"/>
          <p:nvPr/>
        </p:nvSpPr>
        <p:spPr>
          <a:xfrm>
            <a:off x="11917477" y="4994046"/>
            <a:ext cx="7510823" cy="3074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_____Server:_____</a:t>
            </a:r>
          </a:p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u="sng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033A-2689-4B9A-AD77-6E4A1C055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" t="3789" r="970" b="5498"/>
          <a:stretch/>
        </p:blipFill>
        <p:spPr>
          <a:xfrm>
            <a:off x="6789622" y="7654923"/>
            <a:ext cx="2811578" cy="735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6DD20-A212-4C5B-B36C-8466CF5ED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1" t="3308" r="5687" b="12581"/>
          <a:stretch/>
        </p:blipFill>
        <p:spPr>
          <a:xfrm>
            <a:off x="11778651" y="6931412"/>
            <a:ext cx="7788475" cy="3656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8B3255-8C0B-4CD0-A535-8B77AC95282A}"/>
              </a:ext>
            </a:extLst>
          </p:cNvPr>
          <p:cNvSpPr/>
          <p:nvPr/>
        </p:nvSpPr>
        <p:spPr>
          <a:xfrm>
            <a:off x="12102149" y="7766613"/>
            <a:ext cx="7187325" cy="2239485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304800" cap="flat">
            <a:solidFill>
              <a:srgbClr val="2E96A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191347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67DD7-EB7E-4E06-87C5-2EF6FC6A9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54" y="7095617"/>
            <a:ext cx="13638584" cy="27051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4C2AF052-4998-45A3-A54B-EF26663F6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0484" y="4586412"/>
            <a:ext cx="1646585" cy="1646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5D53A2-BA72-4602-88F0-88DA6508AB3E}"/>
              </a:ext>
            </a:extLst>
          </p:cNvPr>
          <p:cNvSpPr txBox="1"/>
          <p:nvPr/>
        </p:nvSpPr>
        <p:spPr>
          <a:xfrm>
            <a:off x="8436588" y="3746325"/>
            <a:ext cx="7510823" cy="3074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_____Server:_____</a:t>
            </a:r>
          </a:p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u="sng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351A6-43A7-47C0-A763-DEDDA4AD4539}"/>
              </a:ext>
            </a:extLst>
          </p:cNvPr>
          <p:cNvSpPr txBox="1"/>
          <p:nvPr/>
        </p:nvSpPr>
        <p:spPr>
          <a:xfrm>
            <a:off x="5287522" y="3405466"/>
            <a:ext cx="3089935" cy="1417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  <a:latin typeface="Canela Deck Bold"/>
              </a:rPr>
              <a:t>dat</a:t>
            </a:r>
            <a:r>
              <a:rPr lang="en-US" sz="5400" b="1" dirty="0">
                <a:solidFill>
                  <a:schemeClr val="tx1"/>
                </a:solidFill>
                <a:latin typeface="Canela Deck Bold"/>
              </a:rPr>
              <a:t> (iris)</a:t>
            </a:r>
            <a:endParaRPr kumimoji="0" lang="en-US" sz="54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3A74E5E5-E367-4950-A616-B3AD7E2CB0CC}"/>
              </a:ext>
            </a:extLst>
          </p:cNvPr>
          <p:cNvSpPr/>
          <p:nvPr/>
        </p:nvSpPr>
        <p:spPr>
          <a:xfrm>
            <a:off x="2881684" y="4231146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D4E9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2734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4C2AF052-4998-45A3-A54B-EF26663F6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484" y="4586412"/>
            <a:ext cx="1646585" cy="1646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5D53A2-BA72-4602-88F0-88DA6508AB3E}"/>
              </a:ext>
            </a:extLst>
          </p:cNvPr>
          <p:cNvSpPr txBox="1"/>
          <p:nvPr/>
        </p:nvSpPr>
        <p:spPr>
          <a:xfrm>
            <a:off x="8436588" y="3746325"/>
            <a:ext cx="7510823" cy="3074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_____Server:_____</a:t>
            </a:r>
          </a:p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u="sng" dirty="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839A8C1A-568B-4469-BC29-21FAF6EE64B3}"/>
              </a:ext>
            </a:extLst>
          </p:cNvPr>
          <p:cNvSpPr/>
          <p:nvPr/>
        </p:nvSpPr>
        <p:spPr>
          <a:xfrm>
            <a:off x="2881684" y="4231146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D4E9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524D-2B19-46FD-8DF6-8E0C50B13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63" b="7417"/>
          <a:stretch/>
        </p:blipFill>
        <p:spPr>
          <a:xfrm>
            <a:off x="5990484" y="6407549"/>
            <a:ext cx="12819132" cy="3529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DDF854D4-64BD-4695-9217-498BEB2FE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65646" y="10032009"/>
            <a:ext cx="1646585" cy="1646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1D3861-6FED-4637-B62A-C28E05613CD2}"/>
              </a:ext>
            </a:extLst>
          </p:cNvPr>
          <p:cNvSpPr txBox="1"/>
          <p:nvPr/>
        </p:nvSpPr>
        <p:spPr>
          <a:xfrm>
            <a:off x="5287522" y="3405466"/>
            <a:ext cx="3089935" cy="1417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  <a:latin typeface="Canela Deck Bold"/>
              </a:rPr>
              <a:t>dat</a:t>
            </a:r>
            <a:r>
              <a:rPr lang="en-US" sz="5400" b="1" dirty="0">
                <a:solidFill>
                  <a:schemeClr val="tx1"/>
                </a:solidFill>
                <a:latin typeface="Canela Deck Bold"/>
              </a:rPr>
              <a:t> (iris)</a:t>
            </a:r>
            <a:endParaRPr kumimoji="0" lang="en-US" sz="54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75DDC-06E5-420B-BFBA-01B5147BDDFC}"/>
              </a:ext>
            </a:extLst>
          </p:cNvPr>
          <p:cNvSpPr txBox="1"/>
          <p:nvPr/>
        </p:nvSpPr>
        <p:spPr>
          <a:xfrm>
            <a:off x="14677188" y="9911683"/>
            <a:ext cx="3089935" cy="1417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 err="1">
                <a:solidFill>
                  <a:schemeClr val="tx1"/>
                </a:solidFill>
                <a:latin typeface="Canela Deck Bold"/>
              </a:rPr>
              <a:t>rv$data</a:t>
            </a:r>
            <a:endParaRPr kumimoji="0" lang="en-US" sz="54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3E561B-2A43-499D-9D3E-AE7E9EF6F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519" t="5998" r="28126" b="87305"/>
          <a:stretch/>
        </p:blipFill>
        <p:spPr>
          <a:xfrm>
            <a:off x="13144499" y="11497052"/>
            <a:ext cx="6267451" cy="59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22DC8E0F-712D-415A-9BBB-1DA685E6322E}"/>
              </a:ext>
            </a:extLst>
          </p:cNvPr>
          <p:cNvSpPr/>
          <p:nvPr/>
        </p:nvSpPr>
        <p:spPr>
          <a:xfrm rot="16200000" flipV="1">
            <a:off x="19489869" y="8621493"/>
            <a:ext cx="2614691" cy="3077110"/>
          </a:xfrm>
          <a:prstGeom prst="bentArrow">
            <a:avLst>
              <a:gd name="adj1" fmla="val 29371"/>
              <a:gd name="adj2" fmla="val 25000"/>
              <a:gd name="adj3" fmla="val 25000"/>
              <a:gd name="adj4" fmla="val 43750"/>
            </a:avLst>
          </a:prstGeom>
          <a:solidFill>
            <a:srgbClr val="2E96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14205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346476" y="6444017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3956687" y="3168948"/>
            <a:ext cx="16166592" cy="91988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20447490" y="6444017"/>
            <a:ext cx="2286000" cy="228600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600" b="1" dirty="0"/>
              <a:t>Range</a:t>
            </a:r>
          </a:p>
          <a:p>
            <a:r>
              <a:rPr lang="en-US" sz="3600" b="1" dirty="0"/>
              <a:t>Conditions</a:t>
            </a:r>
            <a:endParaRPr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06D71-A0AF-4365-A267-854AB3A33ED7}"/>
              </a:ext>
            </a:extLst>
          </p:cNvPr>
          <p:cNvSpPr txBox="1"/>
          <p:nvPr/>
        </p:nvSpPr>
        <p:spPr>
          <a:xfrm>
            <a:off x="8284570" y="3858282"/>
            <a:ext cx="7510823" cy="15835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_____UI:_____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5F486-E241-4158-8AFB-7A1AC2816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5" t="19243" r="7914" b="48189"/>
          <a:stretch/>
        </p:blipFill>
        <p:spPr>
          <a:xfrm>
            <a:off x="4476385" y="6144099"/>
            <a:ext cx="15127194" cy="28858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041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">
            <a:extLst>
              <a:ext uri="{FF2B5EF4-FFF2-40B4-BE49-F238E27FC236}">
                <a16:creationId xmlns:a16="http://schemas.microsoft.com/office/drawing/2014/main" id="{C4EA977F-6184-4E53-963D-7A19AB34F592}"/>
              </a:ext>
            </a:extLst>
          </p:cNvPr>
          <p:cNvSpPr/>
          <p:nvPr/>
        </p:nvSpPr>
        <p:spPr>
          <a:xfrm>
            <a:off x="3956687" y="3168948"/>
            <a:ext cx="16166592" cy="91988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sz="5400" b="1" dirty="0"/>
          </a:p>
        </p:txBody>
      </p:sp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346476" y="6444017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12" name="C"/>
          <p:cNvSpPr/>
          <p:nvPr/>
        </p:nvSpPr>
        <p:spPr>
          <a:xfrm>
            <a:off x="20447490" y="6444017"/>
            <a:ext cx="2286000" cy="228600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600" b="1" dirty="0"/>
              <a:t>Range</a:t>
            </a:r>
          </a:p>
          <a:p>
            <a:r>
              <a:rPr lang="en-US" sz="3600" b="1" dirty="0"/>
              <a:t>Conditions</a:t>
            </a:r>
            <a:endParaRPr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06D71-A0AF-4365-A267-854AB3A33ED7}"/>
              </a:ext>
            </a:extLst>
          </p:cNvPr>
          <p:cNvSpPr txBox="1"/>
          <p:nvPr/>
        </p:nvSpPr>
        <p:spPr>
          <a:xfrm>
            <a:off x="8284571" y="3906645"/>
            <a:ext cx="7510823" cy="15835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_____Server:_____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FC6D7A9-1AEC-408B-AC2D-B769B16299AF}"/>
              </a:ext>
            </a:extLst>
          </p:cNvPr>
          <p:cNvSpPr/>
          <p:nvPr/>
        </p:nvSpPr>
        <p:spPr>
          <a:xfrm>
            <a:off x="2670254" y="3950198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2E96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6F68FDDA-8007-4E04-BED9-6D57700B3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0717" y="4075975"/>
            <a:ext cx="1646585" cy="1646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62BBF-67CD-4D33-858C-B21C199D858D}"/>
              </a:ext>
            </a:extLst>
          </p:cNvPr>
          <p:cNvSpPr txBox="1"/>
          <p:nvPr/>
        </p:nvSpPr>
        <p:spPr>
          <a:xfrm>
            <a:off x="4923680" y="3176295"/>
            <a:ext cx="3500657" cy="1223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solidFill>
                  <a:schemeClr val="tx1"/>
                </a:solidFill>
                <a:latin typeface="Canela Deck Bold"/>
              </a:rPr>
              <a:t>dat</a:t>
            </a:r>
            <a:endParaRPr kumimoji="0" lang="en-US" sz="40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6220C0B-8292-464C-AA23-32A28B7617AC}"/>
              </a:ext>
            </a:extLst>
          </p:cNvPr>
          <p:cNvSpPr/>
          <p:nvPr/>
        </p:nvSpPr>
        <p:spPr>
          <a:xfrm rot="16200000" flipV="1">
            <a:off x="19489869" y="8621493"/>
            <a:ext cx="2614691" cy="3077110"/>
          </a:xfrm>
          <a:prstGeom prst="bentArrow">
            <a:avLst>
              <a:gd name="adj1" fmla="val 29371"/>
              <a:gd name="adj2" fmla="val 25000"/>
              <a:gd name="adj3" fmla="val 25000"/>
              <a:gd name="adj4" fmla="val 43750"/>
            </a:avLst>
          </a:prstGeom>
          <a:solidFill>
            <a:srgbClr val="AF2E2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ym typeface="Canela Deck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AC43C-B61A-4AD7-BC5E-DF2B561AA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987" y="6062326"/>
            <a:ext cx="14804440" cy="5575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17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shiny application to interactively create tables, figures, and patient profiles from ADaM data."/>
          <p:cNvSpPr txBox="1">
            <a:spLocks noGrp="1"/>
          </p:cNvSpPr>
          <p:nvPr>
            <p:ph type="body" sz="quarter" idx="1"/>
          </p:nvPr>
        </p:nvSpPr>
        <p:spPr>
          <a:xfrm>
            <a:off x="13496600" y="4331487"/>
            <a:ext cx="8705032" cy="54929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>
              <a:defRPr sz="5500" spc="-55"/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are a couple things that are difficult about this talk’s title: </a:t>
            </a:r>
          </a:p>
          <a:p>
            <a:r>
              <a:rPr lang="en-US" dirty="0"/>
              <a:t>{</a:t>
            </a:r>
            <a:r>
              <a:rPr lang="en-US" sz="5600" dirty="0"/>
              <a:t>Evaluate user inputs from dynamically produced UI Modules}</a:t>
            </a:r>
            <a:endParaRPr sz="5600" dirty="0"/>
          </a:p>
        </p:txBody>
      </p:sp>
      <p:sp>
        <p:nvSpPr>
          <p:cNvPr id="170" name="tidyCDISC"/>
          <p:cNvSpPr txBox="1">
            <a:spLocks noGrp="1"/>
          </p:cNvSpPr>
          <p:nvPr>
            <p:ph type="title"/>
          </p:nvPr>
        </p:nvSpPr>
        <p:spPr>
          <a:xfrm>
            <a:off x="1676400" y="3182112"/>
            <a:ext cx="9829800" cy="71688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700" dirty="0"/>
              <a:t>The Problem</a:t>
            </a:r>
            <a:endParaRPr sz="10700" dirty="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6" name="A"/>
          <p:cNvSpPr/>
          <p:nvPr/>
        </p:nvSpPr>
        <p:spPr>
          <a:xfrm>
            <a:off x="1784987" y="6493682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4381500" y="3168948"/>
            <a:ext cx="18217513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36AE8-13A9-4558-A140-00563106A15D}"/>
              </a:ext>
            </a:extLst>
          </p:cNvPr>
          <p:cNvSpPr txBox="1"/>
          <p:nvPr/>
        </p:nvSpPr>
        <p:spPr>
          <a:xfrm>
            <a:off x="9734844" y="4296432"/>
            <a:ext cx="7510823" cy="15835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_____UI:_____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D0C4E-2739-4B1B-B5AD-63E9FD0E0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5" t="54158" r="7914" b="26277"/>
          <a:stretch/>
        </p:blipFill>
        <p:spPr>
          <a:xfrm>
            <a:off x="5926658" y="6769907"/>
            <a:ext cx="15127194" cy="1733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079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6" name="A"/>
          <p:cNvSpPr/>
          <p:nvPr/>
        </p:nvSpPr>
        <p:spPr>
          <a:xfrm>
            <a:off x="1784987" y="6493682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4381500" y="3168948"/>
            <a:ext cx="18217513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36AE8-13A9-4558-A140-00563106A15D}"/>
              </a:ext>
            </a:extLst>
          </p:cNvPr>
          <p:cNvSpPr txBox="1"/>
          <p:nvPr/>
        </p:nvSpPr>
        <p:spPr>
          <a:xfrm>
            <a:off x="7801528" y="4477241"/>
            <a:ext cx="12010472" cy="15835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Server:</a:t>
            </a:r>
            <a:r>
              <a:rPr kumimoji="0" lang="en-US" sz="6600" b="1" i="0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sym typeface="Proxima Nova Medium"/>
              </a:rPr>
              <a:t> </a:t>
            </a:r>
            <a:r>
              <a:rPr kumimoji="0" lang="en-US" sz="6600" b="1" i="0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Canela Deck Bold"/>
                <a:sym typeface="Proxima Nova Medium"/>
              </a:rPr>
              <a:t>dynamic UI time!</a:t>
            </a:r>
            <a:endParaRPr kumimoji="0" lang="en-US" sz="66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C26866A-1205-4037-96C8-8215A4A58327}"/>
              </a:ext>
            </a:extLst>
          </p:cNvPr>
          <p:cNvSpPr/>
          <p:nvPr/>
        </p:nvSpPr>
        <p:spPr>
          <a:xfrm>
            <a:off x="3095067" y="3955568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AF2E2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F9B77-4741-4052-9355-9A595DD687C9}"/>
              </a:ext>
            </a:extLst>
          </p:cNvPr>
          <p:cNvSpPr txBox="1"/>
          <p:nvPr/>
        </p:nvSpPr>
        <p:spPr>
          <a:xfrm>
            <a:off x="5413081" y="3230098"/>
            <a:ext cx="3871461" cy="2331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solidFill>
                  <a:schemeClr val="tx1"/>
                </a:solidFill>
                <a:latin typeface="Canela Deck Bold"/>
              </a:rPr>
              <a:t>dat</a:t>
            </a:r>
            <a:r>
              <a:rPr lang="en-US" sz="4000" b="1" dirty="0">
                <a:solidFill>
                  <a:schemeClr val="tx1"/>
                </a:solidFill>
                <a:latin typeface="Canela Deck Bold"/>
              </a:rPr>
              <a:t> + every UI element from </a:t>
            </a:r>
            <a:r>
              <a:rPr lang="en-US" sz="4000" b="1" dirty="0" err="1">
                <a:solidFill>
                  <a:schemeClr val="tx1"/>
                </a:solidFill>
                <a:latin typeface="Canela Deck Bold"/>
              </a:rPr>
              <a:t>newCol</a:t>
            </a:r>
            <a:endParaRPr kumimoji="0" lang="en-US" sz="40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nela Deck Bold"/>
              <a:sym typeface="Proxima Nova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0D36B-03FA-4FD1-B07A-33DB34CA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28" y="6593676"/>
            <a:ext cx="16073349" cy="3953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290ED-4485-4D18-AC63-69AB4D998B9F}"/>
              </a:ext>
            </a:extLst>
          </p:cNvPr>
          <p:cNvSpPr txBox="1"/>
          <p:nvPr/>
        </p:nvSpPr>
        <p:spPr>
          <a:xfrm>
            <a:off x="9601200" y="10246675"/>
            <a:ext cx="7219949" cy="1666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Step 1: reactive text strings for shiny input ids!</a:t>
            </a:r>
          </a:p>
        </p:txBody>
      </p:sp>
    </p:spTree>
    <p:extLst>
      <p:ext uri="{BB962C8B-B14F-4D97-AF65-F5344CB8AC3E}">
        <p14:creationId xmlns:p14="http://schemas.microsoft.com/office/powerpoint/2010/main" val="14066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12" name="C"/>
          <p:cNvSpPr/>
          <p:nvPr/>
        </p:nvSpPr>
        <p:spPr>
          <a:xfrm>
            <a:off x="1219200" y="3168948"/>
            <a:ext cx="21945600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B8A6-5F79-4508-B8C0-F6F10C91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47" y="5019576"/>
            <a:ext cx="21164105" cy="37461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A982F-FBFC-4FF1-8652-7A5362F60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5" t="54158" r="7914" b="26277"/>
          <a:stretch/>
        </p:blipFill>
        <p:spPr>
          <a:xfrm>
            <a:off x="2478607" y="9663882"/>
            <a:ext cx="18902269" cy="21661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22F0FC5-D15D-4D4B-B7BF-77B5FDBFBBF9}"/>
              </a:ext>
            </a:extLst>
          </p:cNvPr>
          <p:cNvSpPr/>
          <p:nvPr/>
        </p:nvSpPr>
        <p:spPr>
          <a:xfrm>
            <a:off x="11310616" y="8308432"/>
            <a:ext cx="1238250" cy="126742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24776-C6C2-43E2-9528-810173F35BA0}"/>
              </a:ext>
            </a:extLst>
          </p:cNvPr>
          <p:cNvSpPr txBox="1"/>
          <p:nvPr/>
        </p:nvSpPr>
        <p:spPr>
          <a:xfrm>
            <a:off x="2478607" y="3549897"/>
            <a:ext cx="5943600" cy="1168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Use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purrr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::map()</a:t>
            </a:r>
          </a:p>
        </p:txBody>
      </p:sp>
    </p:spTree>
    <p:extLst>
      <p:ext uri="{BB962C8B-B14F-4D97-AF65-F5344CB8AC3E}">
        <p14:creationId xmlns:p14="http://schemas.microsoft.com/office/powerpoint/2010/main" val="201166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12" name="C"/>
          <p:cNvSpPr/>
          <p:nvPr/>
        </p:nvSpPr>
        <p:spPr>
          <a:xfrm>
            <a:off x="1219200" y="3168948"/>
            <a:ext cx="21945600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4F014-2B0E-48B8-B092-726247D4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926" y="7864015"/>
            <a:ext cx="6928148" cy="34575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2FB1E4-934C-4DAF-A751-10D409A4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99" y="5146133"/>
            <a:ext cx="21070602" cy="21738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92C8F-045E-4176-A235-58173A81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699" y="7768380"/>
            <a:ext cx="21186568" cy="35532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637DB-9672-4E03-B46B-08FCB50509B9}"/>
              </a:ext>
            </a:extLst>
          </p:cNvPr>
          <p:cNvSpPr txBox="1"/>
          <p:nvPr/>
        </p:nvSpPr>
        <p:spPr>
          <a:xfrm>
            <a:off x="2611957" y="3368068"/>
            <a:ext cx="5943600" cy="1666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Again, u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se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purrr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::map() suite of functions</a:t>
            </a:r>
          </a:p>
        </p:txBody>
      </p:sp>
    </p:spTree>
    <p:extLst>
      <p:ext uri="{BB962C8B-B14F-4D97-AF65-F5344CB8AC3E}">
        <p14:creationId xmlns:p14="http://schemas.microsoft.com/office/powerpoint/2010/main" val="250237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12" name="C"/>
          <p:cNvSpPr/>
          <p:nvPr/>
        </p:nvSpPr>
        <p:spPr>
          <a:xfrm>
            <a:off x="1219200" y="3168948"/>
            <a:ext cx="21945600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92C8F-045E-4176-A235-58173A81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16" y="4796580"/>
            <a:ext cx="21186568" cy="35532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8CEFC7-5905-4CEE-A314-51A01ABA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16" y="8968150"/>
            <a:ext cx="21093050" cy="2614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4845E-B0EB-4C35-BB07-6DA27EBDC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4" b="8173"/>
          <a:stretch/>
        </p:blipFill>
        <p:spPr>
          <a:xfrm>
            <a:off x="4819650" y="8844439"/>
            <a:ext cx="15413128" cy="3166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7E66CA-6539-4D8A-B62E-844D4287D430}"/>
              </a:ext>
            </a:extLst>
          </p:cNvPr>
          <p:cNvSpPr txBox="1"/>
          <p:nvPr/>
        </p:nvSpPr>
        <p:spPr>
          <a:xfrm>
            <a:off x="1124198" y="8916099"/>
            <a:ext cx="3600450" cy="2885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  <a:sym typeface="Canela Deck Bold"/>
              </a:rPr>
              <a:t>But for now, we’ll start eval in this</a:t>
            </a:r>
          </a:p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</a:rPr>
              <a:t>module to display</a:t>
            </a:r>
            <a:endParaRPr lang="en-US" sz="3600" b="1" spc="-56" dirty="0">
              <a:solidFill>
                <a:schemeClr val="accent6">
                  <a:lumMod val="75000"/>
                </a:schemeClr>
              </a:solidFill>
              <a:latin typeface="Canela Deck Bold"/>
              <a:sym typeface="Canela Deck Bold"/>
            </a:endParaRPr>
          </a:p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</a:rPr>
              <a:t>row 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88F1E-C05D-42EC-9BEE-287A7D66E12B}"/>
              </a:ext>
            </a:extLst>
          </p:cNvPr>
          <p:cNvSpPr txBox="1"/>
          <p:nvPr/>
        </p:nvSpPr>
        <p:spPr>
          <a:xfrm>
            <a:off x="2211906" y="3427162"/>
            <a:ext cx="7332144" cy="1168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We will return this obj later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600D4-DC85-4DB4-89FA-85026EE977AE}"/>
              </a:ext>
            </a:extLst>
          </p:cNvPr>
          <p:cNvSpPr txBox="1"/>
          <p:nvPr/>
        </p:nvSpPr>
        <p:spPr>
          <a:xfrm>
            <a:off x="19938148" y="9025839"/>
            <a:ext cx="3600450" cy="177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  <a:sym typeface="Canela Deck Bold"/>
              </a:rPr>
              <a:t>Enter: call2(quote())</a:t>
            </a:r>
            <a:endParaRPr lang="en-US" sz="3600" b="1" spc="-56" dirty="0">
              <a:solidFill>
                <a:schemeClr val="accent6">
                  <a:lumMod val="75000"/>
                </a:schemeClr>
              </a:solidFill>
              <a:latin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18039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12" name="C"/>
          <p:cNvSpPr/>
          <p:nvPr/>
        </p:nvSpPr>
        <p:spPr>
          <a:xfrm>
            <a:off x="1219200" y="3168948"/>
            <a:ext cx="21945600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4845E-B0EB-4C35-BB07-6DA27EBDC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4" b="8173"/>
          <a:stretch/>
        </p:blipFill>
        <p:spPr>
          <a:xfrm>
            <a:off x="4324350" y="4891447"/>
            <a:ext cx="15413128" cy="3166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0532EA-A130-4B81-97ED-A8A5E21C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136" y="8319886"/>
            <a:ext cx="9621727" cy="37006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74E7E-1703-4B7F-827D-5B096B92150B}"/>
              </a:ext>
            </a:extLst>
          </p:cNvPr>
          <p:cNvSpPr txBox="1"/>
          <p:nvPr/>
        </p:nvSpPr>
        <p:spPr>
          <a:xfrm>
            <a:off x="18128398" y="9121089"/>
            <a:ext cx="3600450" cy="177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  <a:sym typeface="Canela Deck Bold"/>
              </a:rPr>
              <a:t>Pull all expressions into a list()</a:t>
            </a:r>
            <a:endParaRPr lang="en-US" sz="3600" b="1" spc="-56" dirty="0">
              <a:solidFill>
                <a:schemeClr val="accent6">
                  <a:lumMod val="75000"/>
                </a:schemeClr>
              </a:solidFill>
              <a:latin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237967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12" name="C"/>
          <p:cNvSpPr/>
          <p:nvPr/>
        </p:nvSpPr>
        <p:spPr>
          <a:xfrm>
            <a:off x="1219200" y="3168948"/>
            <a:ext cx="21945600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532EA-A130-4B81-97ED-A8A5E21C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18" y="3979082"/>
            <a:ext cx="7606082" cy="29254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38F53B-F70D-48D2-A30F-3113A9ED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7214117"/>
            <a:ext cx="16302698" cy="48064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ECCDE-BE02-43A3-9C34-CD6E21102FCD}"/>
              </a:ext>
            </a:extLst>
          </p:cNvPr>
          <p:cNvSpPr txBox="1"/>
          <p:nvPr/>
        </p:nvSpPr>
        <p:spPr>
          <a:xfrm>
            <a:off x="10582275" y="5102268"/>
            <a:ext cx="7606082" cy="177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56" dirty="0" err="1">
                <a:solidFill>
                  <a:schemeClr val="accent6">
                    <a:lumMod val="75000"/>
                  </a:schemeClr>
                </a:solidFill>
                <a:latin typeface="Canela Deck Bold"/>
                <a:sym typeface="Canela Deck Bold"/>
              </a:rPr>
              <a:t>purrr</a:t>
            </a:r>
            <a:r>
              <a:rPr lang="en-US" sz="3600" b="1" spc="-56" dirty="0">
                <a:solidFill>
                  <a:schemeClr val="accent6">
                    <a:lumMod val="75000"/>
                  </a:schemeClr>
                </a:solidFill>
                <a:latin typeface="Canela Deck Bold"/>
                <a:sym typeface="Canela Deck Bold"/>
              </a:rPr>
              <a:t>::reduce helps us pipe each expr, and base::eval() brings us home</a:t>
            </a:r>
            <a:endParaRPr lang="en-US" sz="3600" b="1" spc="-56" dirty="0">
              <a:solidFill>
                <a:schemeClr val="accent6">
                  <a:lumMod val="75000"/>
                </a:schemeClr>
              </a:solidFill>
              <a:latin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13336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6" name="A"/>
          <p:cNvSpPr/>
          <p:nvPr/>
        </p:nvSpPr>
        <p:spPr>
          <a:xfrm>
            <a:off x="1784987" y="6493682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4381500" y="3168948"/>
            <a:ext cx="18217513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428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6" name="A"/>
          <p:cNvSpPr/>
          <p:nvPr/>
        </p:nvSpPr>
        <p:spPr>
          <a:xfrm>
            <a:off x="1784987" y="6493682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newCol</a:t>
            </a:r>
            <a:endParaRPr sz="4400" b="1" dirty="0"/>
          </a:p>
        </p:txBody>
      </p:sp>
      <p:sp>
        <p:nvSpPr>
          <p:cNvPr id="212" name="C"/>
          <p:cNvSpPr/>
          <p:nvPr/>
        </p:nvSpPr>
        <p:spPr>
          <a:xfrm>
            <a:off x="4381500" y="3168948"/>
            <a:ext cx="18217513" cy="9198864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rangeConditions</a:t>
            </a:r>
            <a:endParaRPr lang="en-US" sz="5400" b="1" dirty="0"/>
          </a:p>
          <a:p>
            <a:endParaRPr lang="en-US" sz="4400" b="1" dirty="0"/>
          </a:p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Time to pass objects back up! Yay!</a:t>
            </a:r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endParaRPr sz="4400" b="1" dirty="0"/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80FA6A7B-9EAF-4BA8-A1BA-DBD8D1D4CAA9}"/>
              </a:ext>
            </a:extLst>
          </p:cNvPr>
          <p:cNvSpPr/>
          <p:nvPr/>
        </p:nvSpPr>
        <p:spPr>
          <a:xfrm rot="16200000">
            <a:off x="2352117" y="8908568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614B9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C6FCE-D8AB-41F7-AFD8-9DFD7944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39" y="6858000"/>
            <a:ext cx="16975034" cy="28468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05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">
            <a:extLst>
              <a:ext uri="{FF2B5EF4-FFF2-40B4-BE49-F238E27FC236}">
                <a16:creationId xmlns:a16="http://schemas.microsoft.com/office/drawing/2014/main" id="{C4EA977F-6184-4E53-963D-7A19AB34F592}"/>
              </a:ext>
            </a:extLst>
          </p:cNvPr>
          <p:cNvSpPr/>
          <p:nvPr/>
        </p:nvSpPr>
        <p:spPr>
          <a:xfrm>
            <a:off x="3956687" y="3168948"/>
            <a:ext cx="16166592" cy="91988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sz="5400" b="1" dirty="0"/>
          </a:p>
        </p:txBody>
      </p:sp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346476" y="6444017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12" name="C"/>
          <p:cNvSpPr/>
          <p:nvPr/>
        </p:nvSpPr>
        <p:spPr>
          <a:xfrm>
            <a:off x="20599890" y="6444017"/>
            <a:ext cx="2286000" cy="228600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600" b="1" dirty="0"/>
              <a:t>Range</a:t>
            </a:r>
          </a:p>
          <a:p>
            <a:r>
              <a:rPr lang="en-US" sz="3600" b="1" dirty="0"/>
              <a:t>Conditions</a:t>
            </a:r>
            <a:endParaRPr sz="3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AC43C-B61A-4AD7-BC5E-DF2B561A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987" y="6062326"/>
            <a:ext cx="14804440" cy="5575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D7CF06C8-31AD-406B-9925-57F8167EE610}"/>
              </a:ext>
            </a:extLst>
          </p:cNvPr>
          <p:cNvSpPr/>
          <p:nvPr/>
        </p:nvSpPr>
        <p:spPr>
          <a:xfrm rot="10800000">
            <a:off x="20135385" y="8594297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614B9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8D6E6CE-3451-4215-B838-4CBA08EA619C}"/>
              </a:ext>
            </a:extLst>
          </p:cNvPr>
          <p:cNvSpPr/>
          <p:nvPr/>
        </p:nvSpPr>
        <p:spPr>
          <a:xfrm>
            <a:off x="5715000" y="5181600"/>
            <a:ext cx="868540" cy="22728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18996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3271863" y="4078225"/>
            <a:ext cx="9273813" cy="5746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Generating dynamic UI</a:t>
            </a:r>
            <a:endParaRPr sz="48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Bringing user inputs together in parent module(s)</a:t>
            </a:r>
            <a:endParaRPr sz="48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Evaluating the result</a:t>
            </a:r>
            <a:endParaRPr sz="4800" dirty="0"/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The big three:</a:t>
            </a:r>
            <a:br>
              <a:rPr lang="en-US" dirty="0"/>
            </a:br>
            <a:r>
              <a:rPr lang="en-US" sz="4800" i="1" dirty="0"/>
              <a:t>(that I’ll cover at least)</a:t>
            </a:r>
            <a:endParaRPr i="1" dirty="0"/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">
            <a:extLst>
              <a:ext uri="{FF2B5EF4-FFF2-40B4-BE49-F238E27FC236}">
                <a16:creationId xmlns:a16="http://schemas.microsoft.com/office/drawing/2014/main" id="{C4EA977F-6184-4E53-963D-7A19AB34F592}"/>
              </a:ext>
            </a:extLst>
          </p:cNvPr>
          <p:cNvSpPr/>
          <p:nvPr/>
        </p:nvSpPr>
        <p:spPr>
          <a:xfrm>
            <a:off x="3956687" y="3168948"/>
            <a:ext cx="16166592" cy="91988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sz="5400" b="1" dirty="0"/>
          </a:p>
        </p:txBody>
      </p:sp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1346476" y="6444017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12" name="C"/>
          <p:cNvSpPr/>
          <p:nvPr/>
        </p:nvSpPr>
        <p:spPr>
          <a:xfrm>
            <a:off x="20599890" y="6444017"/>
            <a:ext cx="2286000" cy="228600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3600" b="1" dirty="0"/>
              <a:t>Range</a:t>
            </a:r>
          </a:p>
          <a:p>
            <a:r>
              <a:rPr lang="en-US" sz="3600" b="1" dirty="0"/>
              <a:t>Conditions</a:t>
            </a:r>
            <a:endParaRPr sz="3600" b="1" dirty="0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6220C0B-8292-464C-AA23-32A28B7617AC}"/>
              </a:ext>
            </a:extLst>
          </p:cNvPr>
          <p:cNvSpPr/>
          <p:nvPr/>
        </p:nvSpPr>
        <p:spPr>
          <a:xfrm rot="5400000" flipV="1">
            <a:off x="1864133" y="3478241"/>
            <a:ext cx="2614691" cy="3077110"/>
          </a:xfrm>
          <a:prstGeom prst="bentArrow">
            <a:avLst>
              <a:gd name="adj1" fmla="val 29371"/>
              <a:gd name="adj2" fmla="val 25000"/>
              <a:gd name="adj3" fmla="val 25000"/>
              <a:gd name="adj4" fmla="val 43750"/>
            </a:avLst>
          </a:prstGeom>
          <a:solidFill>
            <a:srgbClr val="AF2E2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ym typeface="Canela Deck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F5EA-6908-41AE-9CAD-425677C33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71" y="6016048"/>
            <a:ext cx="14437098" cy="38899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88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839A8C1A-568B-4469-BC29-21FAF6EE64B3}"/>
              </a:ext>
            </a:extLst>
          </p:cNvPr>
          <p:cNvSpPr/>
          <p:nvPr/>
        </p:nvSpPr>
        <p:spPr>
          <a:xfrm rot="10800000">
            <a:off x="20001520" y="8718582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AF2E2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524D-2B19-46FD-8DF6-8E0C50B13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 b="7417"/>
          <a:stretch/>
        </p:blipFill>
        <p:spPr>
          <a:xfrm>
            <a:off x="5990484" y="6407549"/>
            <a:ext cx="12819132" cy="3529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502E835-D56E-4061-A81F-6143F8EDD6C6}"/>
              </a:ext>
            </a:extLst>
          </p:cNvPr>
          <p:cNvSpPr/>
          <p:nvPr/>
        </p:nvSpPr>
        <p:spPr>
          <a:xfrm>
            <a:off x="7353300" y="5994660"/>
            <a:ext cx="868540" cy="22728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150599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A5E8C-7ECE-46BF-9DF8-98C54296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983" y="4752974"/>
            <a:ext cx="12831518" cy="6886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2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4168115" y="3168948"/>
            <a:ext cx="16167345" cy="919533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20569798" y="6466999"/>
            <a:ext cx="2286000" cy="228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9" name="ID"/>
          <p:cNvSpPr/>
          <p:nvPr/>
        </p:nvSpPr>
        <p:spPr>
          <a:xfrm>
            <a:off x="1528202" y="6473578"/>
            <a:ext cx="2286000" cy="2286000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6C54454D-AA35-4069-959E-B3AF2BC7A824}"/>
              </a:ext>
            </a:extLst>
          </p:cNvPr>
          <p:cNvSpPr/>
          <p:nvPr/>
        </p:nvSpPr>
        <p:spPr>
          <a:xfrm rot="5400000" flipV="1">
            <a:off x="2089227" y="3561649"/>
            <a:ext cx="2614691" cy="3077110"/>
          </a:xfrm>
          <a:prstGeom prst="bentArrow">
            <a:avLst>
              <a:gd name="adj1" fmla="val 29371"/>
              <a:gd name="adj2" fmla="val 25000"/>
              <a:gd name="adj3" fmla="val 25000"/>
              <a:gd name="adj4" fmla="val 43750"/>
            </a:avLst>
          </a:prstGeom>
          <a:solidFill>
            <a:srgbClr val="2E96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ym typeface="Canela Deck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CCB13-BDE2-4880-BAFF-18000D85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49" y="5689440"/>
            <a:ext cx="11581593" cy="38546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62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Module Activity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20282804" y="6445511"/>
            <a:ext cx="2286000" cy="2286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19" name="ID"/>
          <p:cNvSpPr/>
          <p:nvPr/>
        </p:nvSpPr>
        <p:spPr>
          <a:xfrm>
            <a:off x="3377296" y="3168948"/>
            <a:ext cx="16166592" cy="9198864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  <a:p>
            <a:endParaRPr lang="en-US" sz="5400" b="1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FD1B66C8-0332-4839-8B54-908A2B2B3C96}"/>
              </a:ext>
            </a:extLst>
          </p:cNvPr>
          <p:cNvSpPr/>
          <p:nvPr/>
        </p:nvSpPr>
        <p:spPr>
          <a:xfrm rot="10800000">
            <a:off x="20001520" y="8718582"/>
            <a:ext cx="2572861" cy="2626854"/>
          </a:xfrm>
          <a:prstGeom prst="bentArrow">
            <a:avLst>
              <a:gd name="adj1" fmla="val 28333"/>
              <a:gd name="adj2" fmla="val 25000"/>
              <a:gd name="adj3" fmla="val 25000"/>
              <a:gd name="adj4" fmla="val 43750"/>
            </a:avLst>
          </a:prstGeom>
          <a:solidFill>
            <a:srgbClr val="2E96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90D0A-183F-4F95-B38E-C65BCA6DACB5}"/>
              </a:ext>
            </a:extLst>
          </p:cNvPr>
          <p:cNvSpPr txBox="1"/>
          <p:nvPr/>
        </p:nvSpPr>
        <p:spPr>
          <a:xfrm>
            <a:off x="-3886200" y="4539464"/>
            <a:ext cx="12192000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We did it</a:t>
            </a:r>
          </a:p>
        </p:txBody>
      </p:sp>
      <p:pic>
        <p:nvPicPr>
          <p:cNvPr id="6" name="Picture 5" descr="A person in a red shirt&#10;&#10;Description automatically generated with low confidence">
            <a:extLst>
              <a:ext uri="{FF2B5EF4-FFF2-40B4-BE49-F238E27FC236}">
                <a16:creationId xmlns:a16="http://schemas.microsoft.com/office/drawing/2014/main" id="{18B30B17-D00D-45EC-B92D-67B399B56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9" y="5074995"/>
            <a:ext cx="3469839" cy="4476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0B1DC-B3CB-40C3-B2DC-73FD366BA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29" y="3667547"/>
            <a:ext cx="15175775" cy="8183393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picture containing person, player, dark, arm&#10;&#10;Description automatically generated">
            <a:extLst>
              <a:ext uri="{FF2B5EF4-FFF2-40B4-BE49-F238E27FC236}">
                <a16:creationId xmlns:a16="http://schemas.microsoft.com/office/drawing/2014/main" id="{A3E65DCA-1FCF-4B07-BE44-CF581D3A5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281" y="4062605"/>
            <a:ext cx="2572861" cy="36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put Data Structure"/>
          <p:cNvSpPr txBox="1">
            <a:spLocks noGrp="1"/>
          </p:cNvSpPr>
          <p:nvPr>
            <p:ph type="title"/>
          </p:nvPr>
        </p:nvSpPr>
        <p:spPr>
          <a:xfrm>
            <a:off x="2057400" y="896106"/>
            <a:ext cx="20269200" cy="2272842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Internal modular structure</a:t>
            </a:r>
            <a:endParaRPr dirty="0"/>
          </a:p>
        </p:txBody>
      </p:sp>
      <p:sp>
        <p:nvSpPr>
          <p:cNvPr id="201" name="1"/>
          <p:cNvSpPr/>
          <p:nvPr/>
        </p:nvSpPr>
        <p:spPr>
          <a:xfrm>
            <a:off x="7241629" y="5575337"/>
            <a:ext cx="4372244" cy="40233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launchModal</a:t>
            </a:r>
            <a:endParaRPr lang="en-US" sz="5400" b="1" dirty="0"/>
          </a:p>
        </p:txBody>
      </p:sp>
      <p:sp>
        <p:nvSpPr>
          <p:cNvPr id="206" name="A"/>
          <p:cNvSpPr/>
          <p:nvPr/>
        </p:nvSpPr>
        <p:spPr>
          <a:xfrm>
            <a:off x="12668062" y="5575337"/>
            <a:ext cx="4372244" cy="40233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 err="1"/>
              <a:t>newCol</a:t>
            </a:r>
            <a:endParaRPr sz="5400" b="1" dirty="0"/>
          </a:p>
        </p:txBody>
      </p:sp>
      <p:sp>
        <p:nvSpPr>
          <p:cNvPr id="212" name="C"/>
          <p:cNvSpPr/>
          <p:nvPr/>
        </p:nvSpPr>
        <p:spPr>
          <a:xfrm>
            <a:off x="17983200" y="5575337"/>
            <a:ext cx="4343400" cy="4023360"/>
          </a:xfrm>
          <a:prstGeom prst="rect">
            <a:avLst/>
          </a:prstGeom>
          <a:solidFill>
            <a:schemeClr val="accent3">
              <a:satOff val="18108"/>
              <a:lumOff val="-2841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2800" spc="-56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4400" b="1" dirty="0" err="1"/>
              <a:t>rangeConditions</a:t>
            </a:r>
            <a:endParaRPr sz="4400" b="1" dirty="0"/>
          </a:p>
        </p:txBody>
      </p:sp>
      <p:sp>
        <p:nvSpPr>
          <p:cNvPr id="219" name="ID"/>
          <p:cNvSpPr/>
          <p:nvPr/>
        </p:nvSpPr>
        <p:spPr>
          <a:xfrm>
            <a:off x="1815196" y="5575337"/>
            <a:ext cx="4372244" cy="4026348"/>
          </a:xfrm>
          <a:prstGeom prst="rect">
            <a:avLst/>
          </a:prstGeom>
          <a:solidFill>
            <a:schemeClr val="accent1">
              <a:hueOff val="-398243"/>
              <a:satOff val="23908"/>
              <a:lumOff val="107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r>
              <a:rPr lang="en-US" sz="5400" b="1" dirty="0"/>
              <a:t>app.R</a:t>
            </a:r>
          </a:p>
        </p:txBody>
      </p:sp>
    </p:spTree>
    <p:extLst>
      <p:ext uri="{BB962C8B-B14F-4D97-AF65-F5344CB8AC3E}">
        <p14:creationId xmlns:p14="http://schemas.microsoft.com/office/powerpoint/2010/main" val="321758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shiny application to interactively create tables, figures, and patient profiles from ADaM data."/>
          <p:cNvSpPr txBox="1">
            <a:spLocks noGrp="1"/>
          </p:cNvSpPr>
          <p:nvPr>
            <p:ph type="body" sz="quarter" idx="1"/>
          </p:nvPr>
        </p:nvSpPr>
        <p:spPr>
          <a:xfrm>
            <a:off x="13496600" y="4331487"/>
            <a:ext cx="8705032" cy="54929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>
              <a:defRPr sz="5500" spc="-55"/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are a couple things that are difficult about this talk’s title: </a:t>
            </a:r>
          </a:p>
          <a:p>
            <a:r>
              <a:rPr lang="en-US" dirty="0"/>
              <a:t>{</a:t>
            </a:r>
            <a:r>
              <a:rPr lang="en-US" sz="5600" dirty="0"/>
              <a:t>Evaluate user inputs from dynamically produced UI Modules}</a:t>
            </a:r>
            <a:endParaRPr sz="5600" dirty="0"/>
          </a:p>
        </p:txBody>
      </p:sp>
      <p:sp>
        <p:nvSpPr>
          <p:cNvPr id="170" name="tidyCDISC"/>
          <p:cNvSpPr txBox="1">
            <a:spLocks noGrp="1"/>
          </p:cNvSpPr>
          <p:nvPr>
            <p:ph type="title"/>
          </p:nvPr>
        </p:nvSpPr>
        <p:spPr>
          <a:xfrm>
            <a:off x="1676400" y="3182112"/>
            <a:ext cx="9829800" cy="71688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700" dirty="0"/>
              <a:t>What have we learned?</a:t>
            </a:r>
            <a:endParaRPr sz="10700" dirty="0"/>
          </a:p>
        </p:txBody>
      </p:sp>
    </p:spTree>
    <p:extLst>
      <p:ext uri="{BB962C8B-B14F-4D97-AF65-F5344CB8AC3E}">
        <p14:creationId xmlns:p14="http://schemas.microsoft.com/office/powerpoint/2010/main" val="136318901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3271863" y="4078225"/>
            <a:ext cx="9273813" cy="5746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Generating dynamic UI</a:t>
            </a:r>
            <a:endParaRPr sz="48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Bringing user inputs together in parent module(s)</a:t>
            </a:r>
            <a:endParaRPr sz="48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Evaluating the result</a:t>
            </a:r>
            <a:endParaRPr sz="4800" dirty="0"/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The big three:</a:t>
            </a:r>
            <a:br>
              <a:rPr lang="en-US" dirty="0"/>
            </a:br>
            <a:r>
              <a:rPr lang="en-US" sz="4800" i="1" dirty="0"/>
              <a:t>(that I’ll covered at least)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305581525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2877802" y="4078225"/>
            <a:ext cx="10210797" cy="574624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0"/>
            <a:r>
              <a:rPr lang="en-US" sz="4800" dirty="0"/>
              <a:t>Use…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reactive id names</a:t>
            </a:r>
            <a:endParaRPr sz="48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 err="1"/>
              <a:t>purrr</a:t>
            </a:r>
            <a:r>
              <a:rPr lang="en-US" sz="4800" dirty="0"/>
              <a:t>::map() suite of functions</a:t>
            </a:r>
            <a:endParaRPr sz="4800" dirty="0"/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000" b="1" dirty="0"/>
              <a:t>Generating dynamic UI</a:t>
            </a:r>
            <a:endParaRPr lang="en-US" sz="8000" i="1" dirty="0"/>
          </a:p>
        </p:txBody>
      </p:sp>
    </p:spTree>
    <p:extLst>
      <p:ext uri="{BB962C8B-B14F-4D97-AF65-F5344CB8AC3E}">
        <p14:creationId xmlns:p14="http://schemas.microsoft.com/office/powerpoint/2010/main" val="3820548064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3271863" y="4078225"/>
            <a:ext cx="9273813" cy="5746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Combine each iterative UI into it’s own expression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Put them all in a list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Return the result</a:t>
            </a:r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/>
              <a:t>Bringing user inputs together in parent modules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72690770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shiny application to interactively create tables, figures, and patient profiles from ADaM data."/>
          <p:cNvSpPr txBox="1">
            <a:spLocks noGrp="1"/>
          </p:cNvSpPr>
          <p:nvPr>
            <p:ph type="body" sz="quarter" idx="1"/>
          </p:nvPr>
        </p:nvSpPr>
        <p:spPr>
          <a:xfrm>
            <a:off x="12877802" y="2710242"/>
            <a:ext cx="9667874" cy="8295516"/>
          </a:xfrm>
          <a:prstGeom prst="rect">
            <a:avLst/>
          </a:prstGeom>
        </p:spPr>
        <p:txBody>
          <a:bodyPr/>
          <a:lstStyle>
            <a:lvl1pPr algn="ctr">
              <a:defRPr sz="5500" spc="-55"/>
            </a:lvl1pPr>
          </a:lstStyle>
          <a:p>
            <a:r>
              <a:rPr lang="en-US" sz="5400" dirty="0"/>
              <a:t>Let’s learn via</a:t>
            </a:r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 an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r>
              <a:rPr lang="en-US" sz="5400" dirty="0"/>
              <a:t> that accomplishes all three</a:t>
            </a:r>
          </a:p>
        </p:txBody>
      </p:sp>
      <p:sp>
        <p:nvSpPr>
          <p:cNvPr id="170" name="tidyCDISC"/>
          <p:cNvSpPr txBox="1">
            <a:spLocks noGrp="1"/>
          </p:cNvSpPr>
          <p:nvPr>
            <p:ph type="title"/>
          </p:nvPr>
        </p:nvSpPr>
        <p:spPr>
          <a:xfrm>
            <a:off x="1676400" y="5175504"/>
            <a:ext cx="9829800" cy="30540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Our Goal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66177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3271863" y="4078225"/>
            <a:ext cx="9273813" cy="5746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Enter {</a:t>
            </a:r>
            <a:r>
              <a:rPr lang="en-US" sz="4800" dirty="0" err="1"/>
              <a:t>rlang</a:t>
            </a:r>
            <a:r>
              <a:rPr lang="en-US" sz="4800" dirty="0"/>
              <a:t>} to save the day: made heavy use of call2(), expr(), </a:t>
            </a:r>
            <a:r>
              <a:rPr lang="en-US" sz="4800" dirty="0" err="1"/>
              <a:t>sym</a:t>
            </a:r>
            <a:r>
              <a:rPr lang="en-US" sz="4800" dirty="0"/>
              <a:t>()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Base R is great too thank to: quote() &amp; good old fashion eval()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sz="4800" dirty="0"/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Evaluating those inputs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153110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hree major features…"/>
          <p:cNvSpPr txBox="1">
            <a:spLocks noGrp="1"/>
          </p:cNvSpPr>
          <p:nvPr>
            <p:ph type="body" sz="quarter" idx="1"/>
          </p:nvPr>
        </p:nvSpPr>
        <p:spPr>
          <a:xfrm>
            <a:off x="13271863" y="4078225"/>
            <a:ext cx="9273813" cy="57462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1" indent="0"/>
            <a:r>
              <a:rPr lang="en-US" sz="4800" dirty="0"/>
              <a:t>Steps …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Use </a:t>
            </a:r>
            <a:r>
              <a:rPr lang="en-US" sz="4800" dirty="0" err="1"/>
              <a:t>rlang</a:t>
            </a:r>
            <a:r>
              <a:rPr lang="en-US" sz="4800" dirty="0"/>
              <a:t>::call2(quote()) on the returned expressions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Put those in a list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Use </a:t>
            </a:r>
            <a:r>
              <a:rPr lang="en-US" sz="4800" dirty="0" err="1"/>
              <a:t>purrr</a:t>
            </a:r>
            <a:r>
              <a:rPr lang="en-US" sz="4800" dirty="0"/>
              <a:t>::flatten &amp; reduce to pipe each element into eval()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sz="4800" dirty="0"/>
          </a:p>
        </p:txBody>
      </p:sp>
      <p:sp>
        <p:nvSpPr>
          <p:cNvPr id="361" name="Conclusions"/>
          <p:cNvSpPr txBox="1">
            <a:spLocks noGrp="1"/>
          </p:cNvSpPr>
          <p:nvPr>
            <p:ph type="title"/>
          </p:nvPr>
        </p:nvSpPr>
        <p:spPr>
          <a:xfrm>
            <a:off x="1676400" y="5865318"/>
            <a:ext cx="9829800" cy="22179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Evaluating those inputs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228070421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EMO"/>
          <p:cNvSpPr txBox="1">
            <a:spLocks noGrp="1"/>
          </p:cNvSpPr>
          <p:nvPr>
            <p:ph type="title"/>
          </p:nvPr>
        </p:nvSpPr>
        <p:spPr>
          <a:xfrm>
            <a:off x="1746503" y="1241457"/>
            <a:ext cx="20269200" cy="22833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Check out the project</a:t>
            </a:r>
            <a:endParaRPr dirty="0"/>
          </a:p>
        </p:txBody>
      </p:sp>
      <p:sp>
        <p:nvSpPr>
          <p:cNvPr id="356" name="bit.ly/tidyCDISC"/>
          <p:cNvSpPr txBox="1"/>
          <p:nvPr/>
        </p:nvSpPr>
        <p:spPr>
          <a:xfrm>
            <a:off x="1009650" y="2933459"/>
            <a:ext cx="22345650" cy="11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825500">
              <a:spcBef>
                <a:spcPts val="0"/>
              </a:spcBef>
              <a:defRPr sz="5300" b="1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defRPr>
            </a:lvl1pPr>
          </a:lstStyle>
          <a:p>
            <a:r>
              <a:rPr lang="en-US" sz="4800" b="0" i="0" u="sng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https://github.com/AARON-CLARK/shinyNewColumns</a:t>
            </a:r>
            <a:endParaRPr sz="4800" dirty="0">
              <a:solidFill>
                <a:schemeClr val="accent6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32EA-7C1A-4B4B-86D2-569714A1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62" y="4116199"/>
            <a:ext cx="105441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53296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aron Clark…"/>
          <p:cNvSpPr txBox="1">
            <a:spLocks noGrp="1"/>
          </p:cNvSpPr>
          <p:nvPr>
            <p:ph type="body" sz="quarter" idx="1"/>
          </p:nvPr>
        </p:nvSpPr>
        <p:spPr>
          <a:xfrm>
            <a:off x="12728448" y="2761489"/>
            <a:ext cx="10442448" cy="878844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r>
              <a:rPr dirty="0"/>
              <a:t>Aaron Clark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|    </a:t>
            </a:r>
            <a:r>
              <a:rPr dirty="0"/>
              <a:t>Maya Gans</a:t>
            </a:r>
            <a:r>
              <a:rPr lang="en-US" dirty="0"/>
              <a:t>	</a:t>
            </a:r>
          </a:p>
          <a:p>
            <a:pPr defTabSz="767715">
              <a:spcBef>
                <a:spcPts val="2900"/>
              </a:spcBef>
              <a:defRPr sz="3720" spc="-37"/>
            </a:pPr>
            <a:r>
              <a:rPr lang="en-US" dirty="0"/>
              <a:t> </a:t>
            </a:r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</p:txBody>
      </p:sp>
      <p:sp>
        <p:nvSpPr>
          <p:cNvPr id="366" name="The 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Collaborative</a:t>
            </a:r>
            <a:r>
              <a:rPr dirty="0"/>
              <a:t> </a:t>
            </a:r>
            <a:r>
              <a:rPr lang="en-US" dirty="0"/>
              <a:t>Effort</a:t>
            </a:r>
            <a:endParaRPr dirty="0"/>
          </a:p>
        </p:txBody>
      </p:sp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840EAF73-5C82-47FE-9620-0DACBD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860" y="9016398"/>
            <a:ext cx="2259624" cy="22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65DE85-1DBC-4783-A6A5-1ABD14B6A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r="9175"/>
          <a:stretch/>
        </p:blipFill>
        <p:spPr bwMode="auto">
          <a:xfrm>
            <a:off x="16642853" y="4180419"/>
            <a:ext cx="2446066" cy="296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5F61ECE2-AF93-4010-B548-FEBD93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8" t="5497" b="15007"/>
          <a:stretch/>
        </p:blipFill>
        <p:spPr>
          <a:xfrm>
            <a:off x="13022535" y="4195554"/>
            <a:ext cx="2446066" cy="296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46CD7-21D5-48E2-B777-9D2B70E45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1167" y="4180419"/>
            <a:ext cx="2287699" cy="296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B83A4-8C59-4B56-BBC8-429A32BB5B54}"/>
              </a:ext>
            </a:extLst>
          </p:cNvPr>
          <p:cNvSpPr txBox="1"/>
          <p:nvPr/>
        </p:nvSpPr>
        <p:spPr>
          <a:xfrm>
            <a:off x="19354800" y="7788836"/>
            <a:ext cx="3409950" cy="607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720" b="1" spc="-37" dirty="0">
                <a:solidFill>
                  <a:schemeClr val="accent6">
                    <a:lumMod val="75000"/>
                  </a:schemeClr>
                </a:solidFill>
                <a:latin typeface="Proxima Nova"/>
                <a:sym typeface="Proxima Nova"/>
              </a:rPr>
              <a:t>|     </a:t>
            </a:r>
            <a:r>
              <a:rPr lang="en-US" sz="3720" b="1" spc="-37" dirty="0">
                <a:solidFill>
                  <a:schemeClr val="bg1"/>
                </a:solidFill>
                <a:latin typeface="Proxima Nova"/>
                <a:sym typeface="Proxima Nova"/>
              </a:rPr>
              <a:t>You?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9F685-F616-4927-876E-8148A0368E70}"/>
              </a:ext>
            </a:extLst>
          </p:cNvPr>
          <p:cNvSpPr txBox="1"/>
          <p:nvPr/>
        </p:nvSpPr>
        <p:spPr>
          <a:xfrm>
            <a:off x="11539963" y="11383113"/>
            <a:ext cx="12192000" cy="607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767715">
              <a:spcBef>
                <a:spcPts val="2900"/>
              </a:spcBef>
              <a:defRPr sz="3720" spc="-37"/>
            </a:pPr>
            <a:r>
              <a:rPr lang="en-US" b="0" dirty="0">
                <a:solidFill>
                  <a:schemeClr val="bg1"/>
                </a:solidFill>
              </a:rPr>
              <a:t>	Open a PR!</a:t>
            </a:r>
          </a:p>
        </p:txBody>
      </p:sp>
    </p:spTree>
    <p:extLst>
      <p:ext uri="{BB962C8B-B14F-4D97-AF65-F5344CB8AC3E}">
        <p14:creationId xmlns:p14="http://schemas.microsoft.com/office/powerpoint/2010/main" val="1716141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aron Clark…"/>
          <p:cNvSpPr txBox="1">
            <a:spLocks noGrp="1"/>
          </p:cNvSpPr>
          <p:nvPr>
            <p:ph type="body" sz="quarter" idx="1"/>
          </p:nvPr>
        </p:nvSpPr>
        <p:spPr>
          <a:xfrm>
            <a:off x="12728448" y="2761489"/>
            <a:ext cx="10442448" cy="878844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767715">
              <a:spcBef>
                <a:spcPts val="2900"/>
              </a:spcBef>
              <a:defRPr sz="3720" spc="-37"/>
            </a:pPr>
            <a:r>
              <a:rPr lang="en-US" dirty="0"/>
              <a:t>					</a:t>
            </a:r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r>
              <a:rPr lang="en-US" dirty="0"/>
              <a:t>					Aaron Clark</a:t>
            </a:r>
          </a:p>
          <a:p>
            <a:pPr defTabSz="767715">
              <a:spcBef>
                <a:spcPts val="2900"/>
              </a:spcBef>
              <a:defRPr sz="3720" spc="-37"/>
            </a:pPr>
            <a:r>
              <a:rPr lang="en-US" dirty="0"/>
              <a:t>				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	clark.aaronchris@gmail.com</a:t>
            </a:r>
          </a:p>
          <a:p>
            <a:pPr defTabSz="767715">
              <a:spcBef>
                <a:spcPts val="2900"/>
              </a:spcBef>
              <a:defRPr sz="3720" spc="-37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				</a:t>
            </a:r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endParaRPr lang="en-US" dirty="0"/>
          </a:p>
          <a:p>
            <a:pPr defTabSz="767715">
              <a:spcBef>
                <a:spcPts val="2900"/>
              </a:spcBef>
              <a:defRPr sz="3720" spc="-37"/>
            </a:pPr>
            <a:r>
              <a:rPr lang="en-US" dirty="0"/>
              <a:t>   </a:t>
            </a:r>
            <a:endParaRPr lang="en-US" b="0" dirty="0"/>
          </a:p>
        </p:txBody>
      </p:sp>
      <p:sp>
        <p:nvSpPr>
          <p:cNvPr id="366" name="The 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connect</a:t>
            </a:r>
            <a:endParaRPr dirty="0"/>
          </a:p>
        </p:txBody>
      </p:sp>
      <p:pic>
        <p:nvPicPr>
          <p:cNvPr id="2052" name="Picture 4" descr="Linkedin-logo-1-550x550-300x300 - 180 Degrees Consulting">
            <a:extLst>
              <a:ext uri="{FF2B5EF4-FFF2-40B4-BE49-F238E27FC236}">
                <a16:creationId xmlns:a16="http://schemas.microsoft.com/office/drawing/2014/main" id="{A0BACC04-8C07-4F9A-8D03-C7346EFD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668" y="8977110"/>
            <a:ext cx="2741831" cy="274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840EAF73-5C82-47FE-9620-0DACBD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746" y="9129870"/>
            <a:ext cx="2259624" cy="22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ail - Free multimedia icons">
            <a:extLst>
              <a:ext uri="{FF2B5EF4-FFF2-40B4-BE49-F238E27FC236}">
                <a16:creationId xmlns:a16="http://schemas.microsoft.com/office/drawing/2014/main" id="{6F375915-8710-420D-98B3-A86DA0D6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797" y="9217466"/>
            <a:ext cx="2261117" cy="22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5F61ECE2-AF93-4010-B548-FEBD93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8" t="5497" b="15007"/>
          <a:stretch/>
        </p:blipFill>
        <p:spPr>
          <a:xfrm>
            <a:off x="13003485" y="3665408"/>
            <a:ext cx="3249898" cy="3932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061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dyCDISC"/>
          <p:cNvSpPr txBox="1">
            <a:spLocks noGrp="1"/>
          </p:cNvSpPr>
          <p:nvPr>
            <p:ph type="ctrTitle"/>
          </p:nvPr>
        </p:nvSpPr>
        <p:spPr>
          <a:xfrm>
            <a:off x="-434555" y="2689488"/>
            <a:ext cx="18495264" cy="53597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700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</a:defRPr>
            </a:lvl1pPr>
          </a:lstStyle>
          <a:p>
            <a:r>
              <a:rPr lang="en-US" sz="12300" dirty="0"/>
              <a:t>{</a:t>
            </a:r>
            <a:r>
              <a:rPr lang="en-US" sz="12300" dirty="0" err="1">
                <a:solidFill>
                  <a:schemeClr val="accent6">
                    <a:lumMod val="75000"/>
                  </a:schemeClr>
                </a:solidFill>
              </a:rPr>
              <a:t>shiny</a:t>
            </a:r>
            <a:r>
              <a:rPr lang="en-US" sz="12300" dirty="0" err="1"/>
              <a:t>NewColumns</a:t>
            </a:r>
            <a:r>
              <a:rPr lang="en-US" sz="12300" dirty="0"/>
              <a:t>}</a:t>
            </a:r>
            <a:endParaRPr sz="12300" dirty="0"/>
          </a:p>
        </p:txBody>
      </p:sp>
      <p:sp>
        <p:nvSpPr>
          <p:cNvPr id="163" name="An open source platform in R to analyze clinical trial data"/>
          <p:cNvSpPr txBox="1"/>
          <p:nvPr/>
        </p:nvSpPr>
        <p:spPr>
          <a:xfrm>
            <a:off x="2362200" y="7798274"/>
            <a:ext cx="15259597" cy="11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825500">
              <a:spcBef>
                <a:spcPts val="0"/>
              </a:spcBef>
              <a:defRPr sz="3300" b="1">
                <a:solidFill>
                  <a:schemeClr val="accent1">
                    <a:hueOff val="-398243"/>
                    <a:satOff val="23908"/>
                    <a:lumOff val="10782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An open source platform in </a:t>
            </a:r>
            <a:r>
              <a:rPr lang="en-US" dirty="0"/>
              <a:t>R shiny to derive custom columns on the fly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5A2ABA-4C1F-40EB-B705-372514A9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718" y="2125760"/>
            <a:ext cx="5924082" cy="68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pu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Use Case</a:t>
            </a:r>
            <a:endParaRPr b="1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shiny application to interactively create tables, figures, and patient profiles from ADaM data."/>
          <p:cNvSpPr txBox="1">
            <a:spLocks noGrp="1"/>
          </p:cNvSpPr>
          <p:nvPr>
            <p:ph type="body" sz="quarter" idx="1"/>
          </p:nvPr>
        </p:nvSpPr>
        <p:spPr>
          <a:xfrm>
            <a:off x="12877802" y="3017520"/>
            <a:ext cx="9667874" cy="9083040"/>
          </a:xfrm>
          <a:prstGeom prst="rect">
            <a:avLst/>
          </a:prstGeom>
        </p:spPr>
        <p:txBody>
          <a:bodyPr/>
          <a:lstStyle>
            <a:lvl1pPr algn="ctr">
              <a:defRPr sz="5500" spc="-55"/>
            </a:lvl1pPr>
          </a:lstStyle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3900" dirty="0"/>
              <a:t>Experimental R package available on GitHub</a:t>
            </a: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3900" dirty="0"/>
              <a:t>Exports one shiny module for users to include in existing apps</a:t>
            </a: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3900" dirty="0"/>
              <a:t>Handy UI to help’s users create new variables using simple or advance techniques</a:t>
            </a: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3900" dirty="0"/>
              <a:t>Evaluates user inputs into {</a:t>
            </a:r>
            <a:r>
              <a:rPr lang="en-US" sz="3900" dirty="0" err="1"/>
              <a:t>dplyr</a:t>
            </a:r>
            <a:r>
              <a:rPr lang="en-US" sz="3900" dirty="0"/>
              <a:t>} on the fly to create new columns in initial data source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E44C43E-ABBA-4442-A1CF-CEB5351F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04" y="3116188"/>
            <a:ext cx="6467096" cy="74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41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pu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60 Second Demo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73061-EA89-4AAA-A141-C17B30ABD708}"/>
              </a:ext>
            </a:extLst>
          </p:cNvPr>
          <p:cNvSpPr txBox="1"/>
          <p:nvPr/>
        </p:nvSpPr>
        <p:spPr>
          <a:xfrm>
            <a:off x="5915298" y="8905986"/>
            <a:ext cx="12187644" cy="3005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  <a:latin typeface="Canela Regular"/>
                <a:sym typeface="Canela Regular"/>
              </a:rPr>
              <a:t>Take it for a spin yourself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Bit.ly/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shinyNewColumns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42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pu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App Structure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0114615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1413</Words>
  <Application>Microsoft Office PowerPoint</Application>
  <PresentationFormat>Custom</PresentationFormat>
  <Paragraphs>444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-apple-system</vt:lpstr>
      <vt:lpstr>Arial</vt:lpstr>
      <vt:lpstr>Canela Bold</vt:lpstr>
      <vt:lpstr>Canela Deck Bold</vt:lpstr>
      <vt:lpstr>Canela Deck Regular</vt:lpstr>
      <vt:lpstr>Canela Regular</vt:lpstr>
      <vt:lpstr>Helvetica Neue</vt:lpstr>
      <vt:lpstr>Inter</vt:lpstr>
      <vt:lpstr>Proxima Nova</vt:lpstr>
      <vt:lpstr>Proxima Nova Medium</vt:lpstr>
      <vt:lpstr>29_Lookbook</vt:lpstr>
      <vt:lpstr>Tutorial: Evaluate values from dynamically produced UI modules</vt:lpstr>
      <vt:lpstr>Agenda</vt:lpstr>
      <vt:lpstr>The Problem</vt:lpstr>
      <vt:lpstr>The big three: (that I’ll cover at least)</vt:lpstr>
      <vt:lpstr>Our Goal</vt:lpstr>
      <vt:lpstr>Use Case</vt:lpstr>
      <vt:lpstr>PowerPoint Presentation</vt:lpstr>
      <vt:lpstr>60 Second Demo</vt:lpstr>
      <vt:lpstr>App Structure</vt:lpstr>
      <vt:lpstr>Internal modular structure</vt:lpstr>
      <vt:lpstr>Modules as seen in the app</vt:lpstr>
      <vt:lpstr>Modules as seen in the app</vt:lpstr>
      <vt:lpstr>Modules as seen in the app</vt:lpstr>
      <vt:lpstr>Modules as seen in the app</vt:lpstr>
      <vt:lpstr>Modules as seen in the app</vt:lpstr>
      <vt:lpstr>Modules as seen in the app</vt:lpstr>
      <vt:lpstr>Module Activity Generating UI, inputs/ outputs, evaluation</vt:lpstr>
      <vt:lpstr>Module Activity</vt:lpstr>
      <vt:lpstr>Module Activity</vt:lpstr>
      <vt:lpstr>What you see:</vt:lpstr>
      <vt:lpstr>What you see:</vt:lpstr>
      <vt:lpstr>What you see:</vt:lpstr>
      <vt:lpstr>What you see: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Module Activity</vt:lpstr>
      <vt:lpstr>Internal modular structure</vt:lpstr>
      <vt:lpstr>What have we learned?</vt:lpstr>
      <vt:lpstr>The big three: (that I’ll covered at least)</vt:lpstr>
      <vt:lpstr>Generating dynamic UI</vt:lpstr>
      <vt:lpstr>Bringing user inputs together in parent modules</vt:lpstr>
      <vt:lpstr>Evaluating those inputs</vt:lpstr>
      <vt:lpstr>Evaluating those inputs</vt:lpstr>
      <vt:lpstr>Check out the project</vt:lpstr>
      <vt:lpstr>A Collaborative Effort</vt:lpstr>
      <vt:lpstr>Let’s connect</vt:lpstr>
      <vt:lpstr>{shinyNewColumns}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tidyCDISC</dc:title>
  <dc:creator>Aaron Clark</dc:creator>
  <cp:lastModifiedBy>Aaron Clark</cp:lastModifiedBy>
  <cp:revision>3</cp:revision>
  <dcterms:modified xsi:type="dcterms:W3CDTF">2022-04-15T15:03:09Z</dcterms:modified>
</cp:coreProperties>
</file>